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146847084" r:id="rId5"/>
    <p:sldId id="2146847043" r:id="rId6"/>
    <p:sldId id="2146846979" r:id="rId7"/>
    <p:sldId id="2146847044" r:id="rId8"/>
    <p:sldId id="2146846981" r:id="rId9"/>
    <p:sldId id="2146847055" r:id="rId10"/>
    <p:sldId id="2146847072" r:id="rId11"/>
    <p:sldId id="2146847073" r:id="rId12"/>
    <p:sldId id="2146846995" r:id="rId13"/>
    <p:sldId id="2146846985" r:id="rId14"/>
    <p:sldId id="2146847050" r:id="rId15"/>
    <p:sldId id="2146846978" r:id="rId16"/>
    <p:sldId id="2146847046" r:id="rId17"/>
    <p:sldId id="256" r:id="rId18"/>
    <p:sldId id="2146847013" r:id="rId19"/>
    <p:sldId id="2146846996" r:id="rId20"/>
    <p:sldId id="2146846987" r:id="rId21"/>
    <p:sldId id="2146846989" r:id="rId22"/>
    <p:sldId id="2146847017" r:id="rId23"/>
    <p:sldId id="2146846988" r:id="rId24"/>
    <p:sldId id="2146847071" r:id="rId25"/>
    <p:sldId id="2146846997" r:id="rId26"/>
    <p:sldId id="2146846992" r:id="rId27"/>
    <p:sldId id="2146847041" r:id="rId28"/>
    <p:sldId id="2146847086" r:id="rId29"/>
    <p:sldId id="2146847042" r:id="rId30"/>
    <p:sldId id="2146847066" r:id="rId31"/>
    <p:sldId id="2146847087" r:id="rId32"/>
    <p:sldId id="2146846999" r:id="rId33"/>
    <p:sldId id="2146846998" r:id="rId34"/>
    <p:sldId id="2146847003" r:id="rId35"/>
    <p:sldId id="2146847002" r:id="rId36"/>
    <p:sldId id="2146847004" r:id="rId37"/>
    <p:sldId id="2146847023" r:id="rId38"/>
    <p:sldId id="2146847054" r:id="rId39"/>
    <p:sldId id="2146847011" r:id="rId40"/>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8F3E8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22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ali Ghose" userId="04ea2c76-ee01-4f4d-9ec0-adae2c3c8653" providerId="ADAL" clId="{0A460F03-449C-4DCD-B9C6-1C2EEA6D8B0A}"/>
    <pc:docChg chg="custSel modSld">
      <pc:chgData name="Piali Ghose" userId="04ea2c76-ee01-4f4d-9ec0-adae2c3c8653" providerId="ADAL" clId="{0A460F03-449C-4DCD-B9C6-1C2EEA6D8B0A}" dt="2024-07-29T03:23:35.443" v="5" actId="27636"/>
      <pc:docMkLst>
        <pc:docMk/>
      </pc:docMkLst>
      <pc:sldChg chg="modSp mod">
        <pc:chgData name="Piali Ghose" userId="04ea2c76-ee01-4f4d-9ec0-adae2c3c8653" providerId="ADAL" clId="{0A460F03-449C-4DCD-B9C6-1C2EEA6D8B0A}" dt="2024-07-29T03:22:45.804" v="1" actId="27636"/>
        <pc:sldMkLst>
          <pc:docMk/>
          <pc:sldMk cId="3416522183" sldId="2146847017"/>
        </pc:sldMkLst>
        <pc:spChg chg="mod">
          <ac:chgData name="Piali Ghose" userId="04ea2c76-ee01-4f4d-9ec0-adae2c3c8653" providerId="ADAL" clId="{0A460F03-449C-4DCD-B9C6-1C2EEA6D8B0A}" dt="2024-07-29T03:22:45.804" v="1" actId="27636"/>
          <ac:spMkLst>
            <pc:docMk/>
            <pc:sldMk cId="3416522183" sldId="2146847017"/>
            <ac:spMk id="4" creationId="{00FC5529-748E-9097-9181-D46FD3C7CED1}"/>
          </ac:spMkLst>
        </pc:spChg>
      </pc:sldChg>
      <pc:sldChg chg="modSp mod">
        <pc:chgData name="Piali Ghose" userId="04ea2c76-ee01-4f4d-9ec0-adae2c3c8653" providerId="ADAL" clId="{0A460F03-449C-4DCD-B9C6-1C2EEA6D8B0A}" dt="2024-07-29T03:23:35.443" v="5" actId="27636"/>
        <pc:sldMkLst>
          <pc:docMk/>
          <pc:sldMk cId="449188615" sldId="2146847042"/>
        </pc:sldMkLst>
        <pc:spChg chg="mod">
          <ac:chgData name="Piali Ghose" userId="04ea2c76-ee01-4f4d-9ec0-adae2c3c8653" providerId="ADAL" clId="{0A460F03-449C-4DCD-B9C6-1C2EEA6D8B0A}" dt="2024-07-29T03:23:35.443" v="5" actId="27636"/>
          <ac:spMkLst>
            <pc:docMk/>
            <pc:sldMk cId="449188615" sldId="2146847042"/>
            <ac:spMk id="2" creationId="{E89EC735-799B-EB14-6198-373B74964A5B}"/>
          </ac:spMkLst>
        </pc:spChg>
      </pc:sldChg>
      <pc:sldChg chg="modSp mod">
        <pc:chgData name="Piali Ghose" userId="04ea2c76-ee01-4f4d-9ec0-adae2c3c8653" providerId="ADAL" clId="{0A460F03-449C-4DCD-B9C6-1C2EEA6D8B0A}" dt="2024-07-29T03:23:17.716" v="3" actId="27636"/>
        <pc:sldMkLst>
          <pc:docMk/>
          <pc:sldMk cId="530434039" sldId="2146847071"/>
        </pc:sldMkLst>
        <pc:spChg chg="mod">
          <ac:chgData name="Piali Ghose" userId="04ea2c76-ee01-4f4d-9ec0-adae2c3c8653" providerId="ADAL" clId="{0A460F03-449C-4DCD-B9C6-1C2EEA6D8B0A}" dt="2024-07-29T03:23:17.716" v="3" actId="27636"/>
          <ac:spMkLst>
            <pc:docMk/>
            <pc:sldMk cId="530434039" sldId="2146847071"/>
            <ac:spMk id="4" creationId="{75F1CD22-A46B-FDCF-69A1-C567D1F233B0}"/>
          </ac:spMkLst>
        </pc:spChg>
      </pc:sldChg>
    </pc:docChg>
  </pc:docChgLst>
</pc:chgInfo>
</file>

<file path=ppt/ink/ink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08-16T09:39:40.349"/>
    </inkml:context>
    <inkml:brush xml:id="br0">
      <inkml:brushProperty name="width" value="0.05292" units="cm"/>
      <inkml:brushProperty name="height" value="0.05292" units="cm"/>
      <inkml:brushProperty name="color" value="#FF0000"/>
    </inkml:brush>
  </inkml:definitions>
  <inkml:trace contextRef="#ctx0" brushRef="#br0">820 5157 35007 0,'-15'3'3120'0,"6"0"-2496"15,-1-2-496-15,1 1-128 0,0-1 0 0,2 0 0 16,1-1 0-16,2-1 0 0,0 0 1088 0,4 1 128 16,-4-5 48-16,2 1 0 0,0-3-976 0,2-1-288 15,1 0 128-15,0-3-128 0,2 1 0 0,-1 3 0 16,0-1 0-16,2-1 0 0,1-2 0 0,1-3 0 15,1 0 0-15,1-3 0 0,3-2-128 0,11-16 128 0,2 3-128 0,-1 1 128 16,0 0 0-16,3 0 128 0,3 2 0 0,1-2 0 16,3 0 128-16,1 1 16 0,3 1 16 0,1 0 0 15,2 0-32-15,1 2-16 0,1 0 0 16,0 4 0-16,2 1-48 0,-1 3-16 0,-3 0 0 0,2 3 0 16,0 2-176-16,-1 2 160 0,1 3-160 0,0 0 160 15,-2 5-160-15,0 2 128 0,-1 0-128 0,-1 3 128 16,0 3-128-16,-2 3 0 0,-1 3 144 0,-1 2-144 15,-3 2 0-15,-1 4 0 0,0 1 0 0,-2 3 0 16,-1 2 0-16,-3 2 0 0,0 2 0 0,-1 2 0 16,-2 1 0-16,-2 3 192 0,-1 2-64 0,-2 0 0 15,0-2 0-15,-2-2 16 0,-2-2 0 0,0-1 0 16,-1 0-144-16,-2-2 0 0,-1-1 0 0,-2-3 0 16,2 0-144-16,-4-2 144 0,0-1 0 0,-1-3 0 0,1 0 0 15,-3-3 0-15,0-1 0 0,0-3 0 0,-1-2-368 0,-1-1 48 16,0-3 0-16,1-4-18768 15</inkml:trace>
  <inkml:trace contextRef="#ctx0" brushRef="#br0" timeOffset="1">2527 4891 17503 0,'0'0'1552'0,"0"0"-1232"15,0 0-320-15,0 0 0 0,0 0 1424 0,0 0 240 16,0 0 32-16,0 0 16 0,1 6 464 0,-2-1 80 16,-1 4 32-16,-2 0 0 0,0 2-944 0,-1 1-192 0,-2-1-48 0,-2 3 0 15,0 3-528-15,-2-1-128 0,-1-1 0 0,-2 2-16 16,0 2-32-16,-1-2 0 0,-1-2 0 0,-2 1 0 16,-2-1-400-16,1-1 0 0,0 1 0 0,1-1 0 15,0-1 0-15,0-2 0 0,2 0 0 0,0-2 0 16,2 1 0-16,1-3 192 0,-1-2 0 0,3 0 0 15,1-1-192-15,2-2 128 0,0-1-128 0,3 0 128 16,5-1 0-16,0 0 0 0,0 0 0 0,0 0 0 16,0 0-128-16,2-4 0 0,3 1 0 0,2 0 0 15,3 0 0-15,2 1 0 0,2-1-144 0,2 3 144 16,2 0 0-16,2 0 224 0,1 1-32 0,1 1-16 16,2 1 96-16,0 1 32 0,0 0 0 0,-1 2 0 15,-1-2-160-15,-1 3-16 0,-1-2-128 0,-2 0 192 0,-2 0-192 16,-3 1 0-16,0-2 0 0,-2 1 0 15,-1-1 0-15,-3-1 0 0,-1-1 144 0,-1-1-144 0,-5-1 240 0,0 0-48 16,0 0 0-16,1-4 0 16,-2-2-48-16,-2-2-16 0,-2-2 0 0,-2-2 0 0,-2 0-128 0,0-2 192 15,-2 0-192-15,0 0 192 0,1 1-192 0,0 0 0 16,0 1 144-16,2-1-144 0,0 2 144 0,2-1-144 16,1 0 192-16,1 0-192 0,2 2-176 0,0-3-144 15,2-1-16-15,0 2-16 16,2-1-1072-16,2 1-224 0</inkml:trace>
  <inkml:trace contextRef="#ctx0" brushRef="#br0" timeOffset="2">3918 7686 28559 0,'-6'0'2544'0,"0"1"-2032"16,1 0-512-16,0 1 0 0,1 2 1040 0,0 0 112 0,1 2 32 0,0 1 0 16,2 1-240-16,1 3-48 0,1 3-16 0,1 1 0 15,1 4-736-15,0 4-144 0,2 3 0 0,1 3 0 16,1 0 0-16,-3-11 0 0,2 4 0 0,0 4 0 15,2 5 0-15,3 1-192 0,-1 2 192 0,3 3-192 16,0 1 192-16,18 36 208 0,-2-14-32 0,-1-7-16 16,3-4 256-16,0-6 48 0,2-2 16 0,3-3 0 15,1-3 96-15,2-1 32 0,1-1 0 0,2-4 0 16,-2-2-224-16,2-3-64 0,-1-2 0 0,2-2 0 16,3 0-80-16,-1-4-32 0,1 0 0 0,0-4 0 15,0-1 48-15,-1-2 0 0,2-5 0 0,-3-2 0 16,-2-1 64-16,0-4 0 0,-1-3 16 0,-1-4 0 15,-1-1 0-15,-2-2 0 0,-1-3 0 0,-2-3 0 16,0-1-128-16,-3-4-16 0,0-1-16 0,-3-1 0 16,0-3-176-16,-3-1 128 0,-2 0-128 0,-3-3 128 0,0-2-128 0,-3-1 0 15,-1-1 0-15,-3 3 128 0,-1-2-128 0,-3 2 0 16,-1 2-192-16,-2 2 192 0,-1 0-320 0,-2 1 48 16,-1 3 16-16,0-2 0 0,1 4-16 0,-2 0 0 15,0 1 0-15,0 2 0 0,1 1-32 0,1 3 0 16,-1 1 0-16,1 2 0 0,-1 1-32 0,-1 2-16 15,2 4 0-15,-2 1 0 16,0 2-720-16,-1 4-144 0,0 0-16 0,0 0-16032 0</inkml:trace>
  <inkml:trace contextRef="#ctx0" brushRef="#br0" timeOffset="3">5677 6814 27647 0</inkml:trace>
  <inkml:trace contextRef="#ctx0" brushRef="#br0" timeOffset="4">5582 7689 2751 0,'0'0'256'0,"0"0"-256"15,0 0 0-15,0 0 0 0,0 0 416 0,-3-3 32 0,3 3 16 0,0 0 0 16,-4-3-688-16,4 3-144 0,0 0-16 0,0 0-16 16,0 0 880-16,-5 0 176 0,1-2 48 0,4 2 0 15,0 0 416-15,0 0 96 0,0 0 0 0,0 0 16 16,0 0-496-16,0 0-96 0,0 0-32 0,0 0 0 16,0 0 528-16,0 0 96 0,0 0 32 0,0 0 0 15,0 0-128-15,0 0-32 0,2-1 0 0,0-2 0 16,0 0-80-16,0 0-32 0,0 0 0 0,1 0 0 15,0 2 32-15,1-1 0 0,1-2 0 0,-2 2 0 16,2-1 80-16,-5 3 32 0,5-2 0 0,-1 0 0 16,0 1 16-16,0-2 16 0,-4 3 0 0,0 0 0 15,3-2-304-15,-3 2-64 0,0 0-16 0,0 0 0 16,0 0-272-16,0 0-48 0,0 0-16 0,0 0 0 0,0 0-208 0,0 0-48 16,0 0-16-16,-3 3 0 0,-2 1-48 0,-1 2-128 15,0 0 192-15,-2 1-64 0,-1 2-128 0,0 2 0 16,-2 3 0-16,-2 1 128 0,-1 1-128 0,0 1 0 15,-2 3 0-15,1-3 0 16,-1 2-304-16,2-1 64 0,0 1 16 0,0-2 0 0,-1-2 224 0,3-1 0 16,1-1 0-16,-1-2 0 0,2 0 256 0,1-2-64 15,3 1-16-15,0-5 0 0,3 1-176 0,3-6 160 16,-1 3-160-16,1-3 160 0,3 2-160 16,3-2 0-16,1-1 0 0,2-1-176 0,2-2 176 0,2-1-128 0,2-2 128 15,0 0-128-15,2-1 128 0,2 2 0 0,0-2 0 0,2-1 0 16,0 0 192-16,0 0-48 0,2 1 0 0,-1 0 0 15,1 0 64-15,-2-1 16 0,0 1 0 0,-2 0 0 16,-2 0-64-16,-2 2-16 0,0 0 0 0,-2 0 0 16,-2 1-16-16,-2 0 0 0,0 1 0 0,-3-1 0 15,-2 2 0-15,-1 0-128 0,-3 3 192 0,0-5-64 16,-3 2 0-16,-3-2-128 0,-1 1 192 0,-3 0-64 16,-2-1-128-16,-1 2 0 0,-2 0 0 0,-1 0 0 15,0-1 0-15,0 0-176 0,0 1 176 0,1-1-128 16,1 1 128-16,2 0-160 0,-1 1 160 0,2-2-160 15,1 2 160-15,1-1-192 0,1 0 192 0,2 1-192 16,1-1-192-16,0 1-32 0,3-1-16 0,2 3 0 16,1-5-1024-16,1-1-208 0</inkml:trace>
  <inkml:trace contextRef="#ctx0" brushRef="#br0" timeOffset="5">7068 5310 30399 0,'-3'2'2704'0,"3"-2"-2160"0,0 0-544 0,0 0 0 16,0 0 1232-16,0 0 144 0,0 0 32 0,9-5 0 16,1-3-368-16,6-3-64 0,2-4-16 0,2-2 0 15,1-2-400-15,0-3-96 0,2 0-16 0,3-3 0 16,4 0-96-16,-11 10-32 0,5-3 0 0,3-4 0 16,4-2-112-16,3-3-16 0,3 0-16 0,3-1 0 15,3 1-16-15,40-26 0 0,-13 8 0 0,-7 6 0 16,-2 2 48-16,-4 6 16 0,-4 3 0 0,1 4 0 15,-2 1-224-15,3 4 176 0,1 3-176 0,-1 3 160 16,-1 2-160-16,-1 4 0 0,-1 5 0 0,-3 0 0 0,-4 4 176 0,-2 1-48 16,-1 6-128-16,-2 1 192 0,-1 5-192 0,-3 1 176 15,-2 4-176-15,-3 2 160 0,-2 1-16 0,-3 3 0 16,-4 5 0-16,-2 0 0 0,-3 2-144 0,-3-1 0 16,-3 1-192-16,-3 0 192 0,-2 0-384 0,-1 0 32 15,-4 0 16-15,0-4 0 16,1 1-176-16,-4-4-48 0,1-2 0 0,0-4-18320 15</inkml:trace>
  <inkml:trace contextRef="#ctx0" brushRef="#br0" timeOffset="6">8760 5201 23039 0,'-4'0'2048'0,"1"0"-1648"16,3 0-400-16,-5 0 0 0,0 1 560 0,0 1 16 15,1-2 16-15,0 0 0 0,4 0 1536 0,-5 0 304 0,5 0 64 0,-5 0 16 32,5 0-1440-32,0 0-304 0,0 0-48 0,0 0-16 15,0-4-224-15,2-1-48 0,1 1-16 0,2-2 0 16,2 0-144-16,4-1-16 0,1-2-16 0,2-1 0 16,3-1 160-16,3 0 48 0,-1 0 0 0,4 1 0 15,1-1-176-15,0 0-16 0,-1-2-16 0,1 2 0 16,-2-1-240-16,-1 0 128 0,0-1-128 0,-2-1 0 15,1 2 144-15,-4 1-144 0,1 3 128 0,-3 1-128 16,-1 0 160-16,-2 2-160 0,-3 0 192 0,-3 3-192 16,0 2 192-16,-5 0-192 0,0 0 192 0,0 0-192 15,0 0 0-15,-5 7 0 0,0 1 0 0,-1 1 0 16,-2-1 0-16,-1 4 0 0,0 4-176 0,-1 1 176 16,0 1-144-16,1 0 144 0,0 0 0 0,0 2-144 15,-1 1 144-15,3-1-128 0,0 2 128 0,0 0-128 16,0-1 128-16,1 1-128 0,1 1 128 0,0-1-128 0,0-4-32 0,1 1 0 15,2-1 0-15,-2-1 0 0,1-1-112 0,2-2-32 16,-1-1 0-16,1-1 0 0,1-3 304 0,0 0 0 16,0-2 0-16,0-1 0 0,1-2 0 0,-1-4 0 15,1 5 0-15,-1-5 0 0,2 2 144 0,-2-2 96 16,0 0 16-16,0 0 0 0,0 0 0 0,0 0 0 16,0 0 0-16,2-5 0 0,-1 1-112 0,0-1-16 15,-1-1 0-15,-2-1 0 0,1 0 0 0,-1-1-128 16,0-1 192-16,-1 0-64 0,-2 0 0 0,-1 0-128 0,-2 0 192 0,-1-3-64 15,-1 1 32-15,-2 2 0 0,0-2 0 0,-3 1 0 16,1 2 0-16,-1-1 0 0,-1 1 0 16,1 2 0-16,1 0 48 0,0 0 16 0,0 2 0 15,1-1 0-15,1 2-224 0,2-1 0 0,0 1 0 0,1-1 0 32,2 2-448-32,0-3-64 0,3 2-32 0,0-1 0 15,1-1-1360-15,1 0-272 0</inkml:trace>
  <inkml:trace contextRef="#ctx0" brushRef="#br0" timeOffset="7">10278 7618 34095 0,'-15'-5'3024'0,"5"0"-2416"0,-1-1-480 0,1 0-128 16,1 0 1152-16,-1 0 224 0,2 2 32 0,0 1 16 16,1-1-400-16,-1 0-64 0,0 2-32 0,2 0 0 15,1 2-528-15,0 1-96 0,1 0-32 0,0 5 0 16,1 2-80-16,1-3 0 0,0 4-16 0,0 1 0 15,1 3-176-15,0 2-224 0,1 2 48 0,0 3 16 16,1 2 160-16,3 21 0 0,2-3 0 0,2 0-128 0,0 0 128 0,3 1-192 16,0 0 192-16,3 5-192 0,2 2-48 0,2 2-16 15,2-1 0-15,1 0 0 16,2-1-256-16,1 0-48 0,2-2-16 0,1-5 0 0,3-2 160 0,2-3 32 16,-1-3 0-16,2-1 0 0,3-3 928 0,1-2 192 15,2-3 32-15,0-2 16 0,0-5-48 0,3-4-16 16,0-2 0-16,2-3 0 0,1-4 16 0,-1-3 0 15,-1-4 0-15,0-4 0 0,0-2 64 0,0-4 16 16,0-3 0-16,-1-3 0 0,-3 0-240 0,-2-2-64 16,-3-2 0-16,-2-2 0 0,-1-2-336 0,-2-1-176 0,-1-2 160 15,-2-5-160-15,-2 0-128 0,-1-4-128 16,0 2-32-16,-1 1 0 16,-1 2-352-16,-1 1-64 0,-1 1 0 0,-1 3-16 15,0 0-336-15,-2 4-64 0,-1-1-16 0,0 4-12480 0,-1 3-2496 0</inkml:trace>
  <inkml:trace contextRef="#ctx0" brushRef="#br0" timeOffset="8">11825 7701 37775 0,'0'0'3360'0,"0"0"-2688"16,0 0-544-16,0 0-128 16,0 0 688-16,0 0 96 0,0 0 32 0,0 0 0 0,0 0-16 0,-7 1 0 15,0 0 0-15,-1 1 0 0,0 1-464 0,-2 0-80 0,0 1-32 0,-2 2 0 16,-1 0-224-16,-3 2 0 0,-3 1 0 0,-1 2 0 15,-2 1-208-15,-3 0 16 0,-1 0 0 0,1 1 0 16,2 0 192-16,1-1-176 0,0-3 176 0,3 1-160 16,3-2 160-16,1 0 0 0,3-1 0 0,2-3 0 15,1 1 0-15,2-2 0 0,1 1 128 0,6-4-128 16,0 0 0-16,0 0-128 0,0 0 0 0,4 4 0 16,2-1-112-16,3 0-16 0,6-1 0 0,0 1 0 15,4 0 32-15,2-1 0 0,3 0 0 0,2 3 0 16,2 1-48-16,-1-1-16 0,2 1 0 0,-1 0 0 15,-3 1 288-15,0-1-160 0,-2 2 160 0,0-2-128 16,-3 1 480-16,-1 0 96 16,-1-1 32-16,-1 0 0 0,-4 0 96 0,0-2 0 0,-1 0 16 0,-3 1 0 0,0 0 32 15,-2-3 0-15,-3 1 0 0,-4-3 0 0,0 0-144 0,0 0-32 16,0 0 0-16,0 0 0 0,-4-5-64 0,-3 0 0 16,0-2-16-16,-2 1 0 0,0-3-208 0,1 1-32 15,-1-1-128-15,2-1 192 0,0 1-192 0,1-1 0 16,0 0 0-16,0-1 0 15,2-1-336-15,0 0-64 0,-1 1-16 0,1-2 0 16,1 0-304-16,-1 1-64 0,2-1-16 0,1-1 0 16,1 0-480-16,1-1-112 0</inkml:trace>
  <inkml:trace contextRef="#ctx0" brushRef="#br0" timeOffset="9">14288 5850 32255 0,'-7'2'2864'0,"1"1"-2288"16,1 0-576-16,0 2 0 0,0-3 1152 0,5-2 112 15,0 0 16-15,0 0 16 0,0 0 128 0,0 0 32 16,0 0 0-16,0 0 0 0,3-5-928 0,2-2-176 16,4-1-32-16,3-4-16 0,1-6 80 0,-3 8 0 15,5-3 16-15,2-2 0 0,5-3 160 0,2-1 16 16,2-1 16-16,3-3 0 0,3-2 96 0,30-24 16 16,-5 7 0-16,-7 4 0 0,-4 2-176 0,-3 2-16 0,-1-1-16 0,-2 1 0 15,-1 1-240-15,-2 1-64 0,-3 1 0 0,-4 3 0 16,-1 2-192-16,-4 0 0 0,-3 5 0 0,-3 0 0 15,-1 2-256-15,-5 4-32 0,-1 1-16 0,-4 4 0 32,-3 1-336-32,-3 0-80 0,0 3-16 0,-4 0 0 15,0 1-176-15,-2 1-48 0,-1 3 0 0,-1 2 0 16,0 0-448-16,0 3-80 0</inkml:trace>
  <inkml:trace contextRef="#ctx0" brushRef="#br0" timeOffset="10">15046 5433 6447 0,'0'0'272'0,"0"0"80"0,0 0-352 0,0 0 0 16,0 0 0-16,3-3 0 0,0 1 896 0,0-1 128 15,-3 3 0-15,4-3 16 0,-4 3 1776 0,4-3 336 16,-4 3 80-16,0 0 16 0,2-4-1328 0,-2 4-256 0,0 0-48 0,1-5-16 16,-1 5 320-16,-1-5 48 0,1 5 16 0,-1-5 0 15,-1-1-448-15,-1 1-96 0,0 0-16 0,0-1 0 16,-1-1-608-16,0 0-128 0,-1-3-32 0,2 0 0 15,-2-1-64-15,0-2-16 0,-1 0 0 0,-1-2 0 16,1 0-64-16,-2-2-32 0,-1 0 0 0,0 2 0 16,-1 0-96-16,-1 1-32 0,-1 1 0 0,1 2 0 15,-2 1-224-15,0-1-128 0,1 2 160 0,0 2-160 16,0 0 0-16,4 2 0 0,1 1 0 0,2 2 0 16,5 2 0-16,0 0 176 0,0 0-176 0,7-1 160 15,5 1-336-15,4 1-64 0,3-1-16 0,4 2 0 16,2-2 256-16,3 0 0 0,1 0 0 0,1-2 0 0,2-1 0 15,1 2 0-15,1 1 0 0,-3-1 160 0,0-1 48 0,-4-1 16 16,0 0 0-16,-3 2 0 0,-2 1 192 0,-2 0 32 16,-2-1 16-16,-4 2 0 0,-3 0-80 0,-3 0 0 15,-3 2-16-15,-2 1 0 0,-6 1-96 0,-3 3-16 16,-3 2 0-16,-6 2 0 0,-5 4-32 0,-1 0-16 16,-3 3 0-16,-2-1 0 0,-2 1-464 0,-2 0-80 15,-1 1-32-15,1-2 0 16,3-1-288-16,3 1-64 0,1-2-16 0,2 0 0 15,4-1-240-15,2-1-48 0,2-4-16 0,3-1-19568 0</inkml:trace>
  <inkml:trace contextRef="#ctx0" brushRef="#br0" timeOffset="11">14188 6431 23951 0,'-14'0'2128'0,"6"0"-1696"0,2 0-432 0,-1-2 0 16,3 1 1296-16,0 1 176 0,4 0 48 0,0 0 0 16,0 0 384-16,0 0 80 0,7-2 0 0,5-2 16 15,2 0-1008-15,4-1-208 0,3-3-32 0,4-2-16 16,5-2 80-16,4 1 16 0,5-2 0 0,3 0 0 16,1-1-352-16,0 1-64 0,1 1-16 0,-1-2 0 15,0 1-144-15,-1 0-16 0,-2 1-16 0,-2-2 0 16,-2 2-32-16,-3 1 0 0,0 1 0 0,-4-1 0 15,-1 1-192-15,-2 1 0 16,-3 1 0-16,-3-1 0 0,-1 0-304 0,-1 1-48 0,-3 2-16 0,0-2 0 16,-2 3-192-16,-1 0-32 0,0 0-16 0,1 2 0 15,-2 0-1552-15,0 2-304 0</inkml:trace>
  <inkml:trace contextRef="#ctx0" brushRef="#br0" timeOffset="12">15108 6199 23039 0,'0'0'2048'0,"0"0"-1648"16,-3-5-400-16,1 1 0 0,2 4 2640 0,-1-6 448 0,-1 1 96 0,-1-1 16 16,1 1-992-16,-2-2-192 0,1-1-32 0,-2 0-16 15,0-1-1200-15,-2-1-256 0,2 1-32 0,-1-2-16 0,-1 0-80 0,0 0-32 16,-1-2 0-16,0 1 0 0,0-1-32 0,0-1 0 15,0 2 0-15,-2 1 0 0,1 0-320 0,-1 1 128 16,3 3-128-16,-1 0 0 0,1 2 0 0,1 2 0 16,1 0 0-16,5 3 0 0,0 0 0 0,0 0 0 15,0 0 0-15,0 0 128 0,5 5-272 0,5 0-48 16,2 3-16-16,5 0 0 0,3 1 208 0,3-1 0 16,4 0 0-16,3 1-144 0,3-1 144 0,1-1 192 15,0 0-32-15,0-1-16 0,-2-2-16 0,-1-1-128 16,-1 1 192-16,-2-2-64 0,0 2 32 0,-4-2 0 0,-1-1 0 15,-4 2 0 1,-2-1 112-16,-6 1 32 0,-2 0 0 0,-4 0 0 0,-2 2 112 0,-4-1 32 0,-4 3 0 0,-4-1 0 16,-6 0 80-16,-4 3 32 0,-4 1 0 0,-3-1 0 15,-3 2-416-15,1 0-144 0,-2 1 0 0,1-2 144 16,1 1-272-16,0-2-64 0,-1 0-16 0,3-1 0 31,1 1-320-31,4-2-64 0,2 1-16 0,4-3 0 16,2 1-320-16,3-3-64 0,2 1-16 0,8-4-19536 0</inkml:trace>
  <inkml:trace contextRef="#ctx0" brushRef="#br0" timeOffset="13">14307 6732 17503 0,'-16'-5'1552'0,"6"0"-1232"15,-1 3-320-15,0-2 0 0,0 0 2240 0,2 3 400 16,0-1 80-16,1 1 16 0,2 1 80 0,0 0 32 0,6 0 0 0,0 0 0 16,0 0-1504-16,0 0-320 0,0 0-48 0,6 6-16 15,3-2-544-15,3 0-112 0,3 1-32 0,6 0 0 16,4-1 208-16,5 1 32 0,4 1 16 0,4 1 0 15,4-1 48-15,1 2 0 0,1 0 0 0,1 0 0 16,2 0-192-16,-1 0-16 0,-2 0-16 0,0-2 0 16,-1 1-352-16,-4-1 128 0,0-1-128 0,-3 0 0 15,-2 1 0-15,-5-2-320 0,-2 0 64 0,-4 0 16 16,-2-2-80-16,-2 0 0 0,-2 1-16 0,-4 1 0 16,0-1 0-16,-2 0 0 0,-3 0 0 0,-1 0 0 15,-2 0-992-15,-2 0-192 0</inkml:trace>
  <inkml:trace contextRef="#ctx0" brushRef="#br0" timeOffset="14">15145 6784 28559 0,'0'0'1264'0,"0"0"272"16,3-6-1232-16,1 2-304 0,2 1 0 0,0 0 0 0,1 0 1664 0,1 0 256 0,2 0 64 0,-2 2 16 15,1-3-432-15,-2 3-96 0,0 0 0 0,-2 1-16 16,0 0-880-16,-5 0-192 0,4 2-16 0,-2 2-16 16,-2 0-64-16,-1 1-16 0,-3 1 0 0,-2 3 0 15,-2 1-112-15,-2 2-32 0,-1-1 0 0,-2 1 0 16,0-2-128-16,1 0 160 0,0 0-160 0,2-1 160 16,1-2-160-16,2-1 0 0,1 0 144 0,2-1-144 15,4-5 0-15,-2 4 0 0,2-4 0 0,2 3 0 16,1 0 0-16,2-1-192 0,2 1 192 0,1-1-192 0,3 2 16 15,-1 1 0-15,3-2 0 0,1 1 0 16,1 0 176-16,0 0-208 0,1 2 80 0,-2-1 128 0,2-1-144 0,0 2 144 16,-1 0 0-16,0 0 0 0,0-1 0 0,-1 0 0 15,-1 1 128-15,-2-2-128 0,-1 1 256 0,-2-1-32 16,0-2-16-16,-1 0 0 0,-3 0-64 0,-4-2-16 16,0 0 0-16,0 0 0 0,4 1 288 0,-4-1 48 15,0 0 16-15,0 0 0 0,0 0-64 0,-2-7-16 16,1-2 0-16,-1 0 0 0,-2-1-160 0,1-1-48 15,-1-1 0-15,0-3 0 0,-1 1-192 0,1-2 0 16,-1 0 0-16,1-1 0 0,1 0 0 0,-2 1 0 0,0-1 0 0,0 2 0 16,-1 1 0-16,0 2 0 15,-1-3 0-15,0 3 0 0,0-1-176 0,-1 1 176 0,1 2-160 0,-1-2 160 32,1 3-496-32,-2-1 0 0,2 1 0 0,-1 1 0 15,0 1-320-15,-1 1-64 0,1 1-16 0,-1 2-18528 0</inkml:trace>
  <inkml:trace contextRef="#ctx0" brushRef="#br0" timeOffset="15">14109 7248 31327 0,'-14'-4'2784'0,"5"1"-2224"16,0 0-560-16,1-1 0 0,3 3 896 0,5 1 64 15,0 0 0-15,0 0 16 0,0 0 368 0,0 0 80 0,0 0 16 0,3 0 0 16,5 3-992-16,3 0-208 0,3 3-48 0,4 2 0 16,4 1 208-16,2 3 48 0,3 3 0 0,3 2 0 15,2 2 48-15,3 2 16 0,3 1 0 0,2 2 0 16,1 0-144-16,0 0-32 0,2 0 0 0,-1 0 0 15,0 1-144-15,1-2-16 0,-2 1-16 0,-2-1 0 16,-1-2-368-16,-2-2-80 0,-3 0-16 0,-1-2 0 31,-1 1-240-31,-2-3-48 0,-1-2-16 0,-2-2 0 0,-3 0-416 0,-2-1-64 16,-1-2-32-16,-1 0 0 0,-1-2-624 0,0 1-128 16,-1 0-32-16,0-1-13376 0</inkml:trace>
  <inkml:trace contextRef="#ctx0" brushRef="#br0" timeOffset="16">15273 7716 13823 0,'3'-5'1216'0,"-1"1"-960"0,0-2-256 0,2 0 0 0,0 0 3744 0,0 0 704 16,0 1 144-16,-1-1 16 0,-1 2-1536 0,-2 4-320 15,3-4-64-15,-3 4-16 0,2-5-1648 0,-2 5-336 16,0 0-64-16,0 0-16 0,0 0-320 0,-5-3-64 15,2 3-16-15,-4 4 0 0,1 4-48 0,-3 1-16 16,-2 3 0-16,-1 2 0 0,-3 2-144 0,-1 1 0 16,-3 2 144-16,-1-1-144 0,0 1 0 0,-2 0 0 15,1-1 0-15,0 0-128 0,0-2 128 0,1 0 0 16,2-1 0-16,2-1 0 0,0-1 0 0,1-1 224 16,2-1-48-16,3-4-16 0,3 0-32 0,1-2-128 15,2-1 192-15,4-4-64 16,0 0-128-16,3 3 0 0,3-1-192 0,3 1 192 15,2-2-256-15,2-1 64 0,2 0 0 0,1 0 16 0,2 0 176 0,2-1 0 0,0 0 0 16,3 0 0-16,-1 0 0 0,1 1 0 0,1 0 0 0,-3 0 0 16,0 0 128-16,-3 0 64 0,0 0 16 0,-3-1 0 15,1 1 32-15,-3 0 0 0,-1 0 0 0,-3-1 0 16,-1 2 16-16,-3-2 0 0,0 0 0 0,-5 1 0 16,0 0-32-16,0 0 0 0,0 0 0 0,1-5 0 15,-1 5 80-15,-2-7 16 0,0-1 0 0,-2-2 0 16,0-1 0-16,0 0 0 0,0-2 0 0,-1-2 0 15,1 0-64-15,-1-3 0 0,1 1 0 0,1-1 0 16,0 1-256-16,0 1 0 0,0-1-128 0,2 2 128 16,0-1-320-16,0 0 48 0,0 2 0 0,1 1 0 15,0-1-176-15,1 1-16 0,-1-1-16 0,1 2 0 32,1-2-336-32,3 1-64 0</inkml:trace>
  <inkml:trace contextRef="#ctx0" brushRef="#br0" timeOffset="17">524 5149 14735 0,'0'0'1312'0,"0"0"-1056"0,0 0-256 0,-1 3 0 16,1-3 0-16,0 0 128 0,0 0-128 0,0 0 0 15,0 0 1152-15,0 0 128 0,0 0 32 0,0 0 0 16,0 0-64-16,0 0-16 0,0 0 0 0,0 0 0 31,0 0-176-31,0 0-32 0,0-4-16 0,-1-1 0 16,-1 1-160-16,0-1-16 0,1 2-16 0,-2-2 0 0,0 1-32 0,-2 1 0 15,-3-8 0-15,-2 5 0 0,3 0-224 0,1 1-48 0,0 1-16 0,0 0 0 16,-1 3-64-16,-1-4-16 0,0-1 0 0,-1 1 0 16,0-1 224-16,-7-5 32 0,3-3 16 0,0 2 0 15,0-1-304-15,-2 1-48 0,0 0-16 0,-1-1 0 0,0-2-128 16,1 0-48-16,1 1 0 0,1 0 0 0,1-1-144 16,0 1 0-16,1 1 0 0,6 5 128 15,1 2-128-15,-1-3 0 0,0 0 0 0,2 1 128 0,-1-1-128 0,2 1 0 16,-1 0 0-16,1-9 0 0,0 2 0 0,2 4 0 15,0 3 0-15,2 0 0 0,-1 1 0 0,0 2 0 16,2 1 0-16,-1 1 0 0,1-2-144 0,0 3 144 16,1-2 0-16,0 2 0 0,1 0-160 0,3-2 160 15,1 4-128-15,-2 0 128 0,2 0 0 0,0 1 0 16,-2 2 0-16,2 0 0 16,1 1 0-16,-2-1 0 0,2 2 0 0,-1-2 0 0,1 2 0 0,-2 2 0 0,0 1 0 0,-1 2 0 15,-1 3 0-15,-1-2 128 0,0-1-128 0,0-2 0 16,-2 0 0-16,-1 0 0 0,1 0 0 0,0-2 0 15,-1 1 0-15,0-2 0 0,0 1 0 0,-1 0 0 16,0-1 0-16,0-1 0 0,0 0 0 0,0 0 0 16,0-1 0-16,-1-3 0 15,0 0 0-15,0 0 0 0,0 0 0 0,0 0 0 0,0 0 0 0,0 0 0 16,0 0 0-16,0 0 0 0,0 0 0 0,0 0 0 16,0 0 0-16,0 0 0 0,4-6 128 0,-4 6-128 15,3-6 0-15,-1-1 0 0,-1-1 0 0,0 1 0 16,0 0 0-16,-1-4-160 0,0 0 160 0,0-2-160 15,0-1 160-15,-1-2 0 0,0 0 0 0,0 1 0 16,-1-2 0-16,1 0 0 0,1-2 0 0,0 2 0 0,0 0 0 0,1 2 0 16,-1 1 0-16,2 1 128 0,0 3-128 0,0 0 128 15,-1 1-128-15,2 1 128 0,0 0-128 0,0 1 128 16,0 1-128-16,2 0 128 0,-1 1-128 0,1 0 128 16,2 3-128-16,-4 0 128 0,2 1-128 0,1 0 0 15,1 1 0-15,-1 0 0 0,2 2 0 0,-1 0 0 16,1 0 0-16,5 4 0 15,-3 1 0-15,-1-1 0 0,-2 2 0 0,-2 2 128 0,0 0-128 0,-1 2 0 16,-1 0 128-16,-1 2-128 0,-1 1 128 0,0 0-128 16,-1 2 160-16,0 1-160 0,-1-1 0 0,0 2 128 0,-2 4-128 0,1 0 0 15,-2 0 0-15,0-1 0 0,-1 0 0 0,-1-1 0 16,1 2 0-16,-1-1 0 0,1-2 0 0,1-1-160 16,0-1 160-16,1-3 0 15,0 1 0-15,2-3 0 16,-1-2-144-16,0-1 144 0,2 1-160 0,1-3 160 31,1-2-832-31,0-2-80 0,2 1-16 0,-4-5 0 16,8 0-1232-16,0-2-240 0</inkml:trace>
  <inkml:trace contextRef="#ctx0" brushRef="#br0" timeOffset="18">733 4590 22111 0,'4'6'1968'0,"-1"0"-1584"16,3 0-384-16,0 0 0 15,3 0-256-15,0-2-144 0,3 0-32 0,-1-2 0 0,4-2 1456 0,-2-3 272 0,1-1 64 0,-2-2 16 16,0-3-384-16,0-3-80 0,-2-3-16 0,0-5 0 31,0-3 128-31,-4 8 0 0,0-2 16 0,1-2 0 16,1-1-336-16,-1-4-80 0,0-1-16 0,-1-1 0 15,-1 0-416-15,4-23-192 0,-4 7 160 0,-2 7-160 16,-2 5 0-16,-3 3-240 0,-1 4 32 0,0 1 0 16,-2 3 208-16,0 2 0 0,-3 2 0 0,0 3 0 15,-1 2 0-15,-2 2 0 0,0 3-176 0,-1 2 176 16,-1 2 0-16,0 1 0 0,-2 3 0 0,0 2 0 16,-1 4 0-16,-1 1 0 0,1 4 0 0,0 1 0 15,2 2 416-15,1 4 32 0,0-1 16 0,0 4 0 16,2-1-336-16,0 3-128 0,0 1 0 0,0 0 144 15,2 1-416-15,0-4-96 0,2-1-16 0,1-2 0 16,2-2-192-16,0-2-64 0,3-1 0 0,1-1 0 16,0-4-64-16,3 1-32 0,1-3 0 0,3 0 0 15,3-1-672-15,1-2-128 0,3-2-16 0,2-2-16 16,2-1-608-16,2-2-128 0</inkml:trace>
  <inkml:trace contextRef="#ctx0" brushRef="#br0" timeOffset="19">793 4716 6447 0,'0'0'576'0,"0"0"-576"15,0 0 0-15,-2 1 0 0,2-1 912 0,-4 2 80 16,1 0 16-16,1 1 0 0,2-3 320 0,-4 1 64 16,4-1 16-16,-4 2 0 0,4-2-256 0,-4 3-64 15,4-3 0-15,0 0 0 0,0 0-16 0,-4-2-16 0,1 1 0 0,-1-1 0 16,2-2-192-16,-1 2-32 0,3 2-16 0,0 0 0 15,0 0-16-15,0 0 0 0,0 0 0 0,0 0 0 16,0 0-240-16,5-6-48 0,0 0-16 0,1 1 0 16,2 0 80-16,0-2 0 0,2 1 16 0,0 0 0 15,3-1-32-15,-2 1-16 0,2 1 0 0,-1-3 0 16,-1 2-544-16,1-1-272 0,-2 1 16 0,0 0 16 16,0-1-240-1,-2 1-48-15,2-1-16 0,-2 2 0 0,0-1-448 0,-1 2-96 0,-1 0 0 16,-1 1-16-16,0 0-432 0,-5 3-64 0,4-3-32 0,-4 3 0 15,0 0-576-15,0 0-112 0</inkml:trace>
  <inkml:trace contextRef="#ctx0" brushRef="#br0" timeOffset="20">856 4733 16127 0,'-8'5'352'0,"2"-1"80"0,1 2 16 0,1-2 0 0,-1 0-448 0,-1-1 0 15,2 0 0-15,1 0 0 0,3-3 1904 0,0 0 288 16,0 0 64-16,0 0 16 0,0 0-816 0,0 0-176 15,0 0-16-15,0 0-16 0,4-4-592 0,1 0-112 16,-1-3-32-16,2 0 0 0,1 0 176 0,-1-1 16 16,1 1 16-16,0-2 0 0,3 0-592 0,-3 1-128 15,0-1 0-15,0 1 0 16,1-1-592-16,-1 0-112 0,1 3-32 0,-2-2 0 16,-1-1-416-16,2 2-96 0,-2 1-16 0,0 1 0 15,-1 0-720-15,-4 5-160 0</inkml:trace>
  <inkml:trace contextRef="#ctx0" brushRef="#br0" timeOffset="21">865 4763 15663 0,'-9'16'1392'0,"5"-8"-1120"0,-1-1-272 0,0-1 0 15,1 2 880-15,1-3 112 0,1 0 32 0,1-2 0 16,1-3 1152-16,0 0 256 0,0 0 32 0,0 0 16 16,0 0-1776-16,8 0-336 0,0-5-80 0,2-3-16 15,-2-2-272-15,-1 1 0 0,2 0 0 0,0-1 0 16,-1-3-192-16,1 1-160 0,-1 1-32 0,1 0 0 15,0-1-992-15,0 1-208 0,0-2-32 0,-3 3-9168 16</inkml:trace>
  <inkml:trace contextRef="#ctx0" brushRef="#br0" timeOffset="22">890 4818 27647 0,'-8'5'1216'0,"4"-1"256"0,0 1-1168 0,2-1-304 16,2-4 0-16,0 0 0 0,0 5 1136 0,0-5 160 15,0 0 48-15,7-3 0 0,1 2-864 0,0-4-160 16,0-3-48-16,0-1 0 0,2 0-272 0,-1-3-176 0,1-1 32 16,0-1 0-1,0 0-1136-15,0-2-208 0</inkml:trace>
  <inkml:trace contextRef="#ctx0" brushRef="#br0" timeOffset="23">765 4421 16575 0,'0'0'1472'0,"0"0"-1168"0,0 0-304 0,5-4 0 0,1-1-160 0,0 1-96 0,-2-2 0 0,2 2-16 16,2-2 928-16,0 0 192 0,0 1 48 0,-2-1 0 16,1 1-192-16,0-1-16 0,0 0-16 0,-2 1 0 15,1-1-512-15,-1 1-160 0,-1 1 0 0,0 0 0 16,0 1 0-16,-4 3 0 0,0 0 0 0,0 0 0 16,0 0 0-16,0 0 0 0,0 0 0 0,0 0 0 15,-5 6 0-15,2-1 0 0,-1 2-208 0,-1-1 80 0,-1 0-48 0,1 1 0 16,-1 2 0-16,1-1 0 0,-1 0 304 15,1 1 64-15,0-1 16 0,-1-1 0 0,4 0 560 0,-1-1 96 16,1-2 32-16,1 0 0 0,1-4-304 0,-1 5-48 16,1-5-16-16,0 0 0 0,0 0-528 0,0 0 0 15,3 3 0-15,1-2 0 0,-4-1 0 0,4 0 0 16,1 0 128-16,0-1-128 0,-1-1 0 0,0 2 160 16,1 0-160-16,-2 1 128 0,0 0-128 0,1 0 0 15,-4-1 0-15,0 0 0 16,5 3-352-16,-2 0-96 0,-3-3-32 0,0 0 0 15,5 3-896-15,-3-1-176 0,-2-2-48 0,5-2-7776 0</inkml:trace>
  <inkml:trace contextRef="#ctx0" brushRef="#br0" timeOffset="24">1017 4146 14735 0,'0'0'1312'0,"-2"-6"-1056"16,1-1-256-16,1-2 0 0,0-3 1344 0,0-1 224 15,0-2 32-15,3-2 16 0,-1-2 112 0,0-2 32 16,1-4 0-16,0-1 0 0,1-1-1072 0,-2-3-224 16,3 0-32-16,-2-1-16 15,1 1-800-15,2 1-176 0,0 1-16 0,0 3-16 16,1 3-512-16,-1 2-112 0</inkml:trace>
  <inkml:trace contextRef="#ctx0" brushRef="#br0" timeOffset="25">848 4051 20271 0,'0'0'1792'0,"0"0"-1424"0,-4-3-368 0,1 0 0 15,3 3-288-15,-5-5-128 0,2 0-32 0,-2-3 0 16,-1-3 1664-16,1-1 336 0,0-2 64 0,-1-1 16 16,2-2-288-16,-2-1-64 0,1 0-16 0,-1-4 0 15,1 1-944-15,0 0-192 0,0-3-128 0,2 2 144 16,0 1-1488-16,0 1-320 0,1 1-48 0,0-1-9616 15</inkml:trace>
  <inkml:trace contextRef="#ctx0" brushRef="#br0" timeOffset="26">605 4148 18431 0,'0'0'1632'0,"0"0"-1312"16,-6 0-320-16,6 0 0 0,-7-2 1344 0,-2 0 192 16,0 0 32-16,0-3 16 0,-1 1-112 0,-2 0 0 15,-1-1-16-15,-1-3 0 0,-2 1-720 0,7 3-144 16,-1-1-16-16,-2 0-16 0,0-1-48 0,1 0 0 16,0 1 0-16,-1 0 0 0,2 0-704 0,-7-4-128 0,3 4-48 0</inkml:trace>
  <inkml:trace contextRef="#ctx0" brushRef="#br0" timeOffset="27">518 4367 22111 0,'-8'-1'1968'0,"1"0"-1584"0,0 0-384 0,-1 1 0 0,0-1 0 0,2 0 0 0,-1 0 0 0,-1 1 0 15,-1-1 1216-15,0-1 320 0,-1 1 64 0,1 0 16 16,-1 1-576-16,-11-1-112 0,3 1-32 0,-1 1 0 16,-1-1-1104-16,1 1-240 15,0 0-32-15</inkml:trace>
</inkml:ink>
</file>

<file path=ppt/ink/ink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08-16T09:39:40.349"/>
    </inkml:context>
    <inkml:brush xml:id="br0">
      <inkml:brushProperty name="width" value="0.05292" units="cm"/>
      <inkml:brushProperty name="height" value="0.05292" units="cm"/>
      <inkml:brushProperty name="color" value="#FF0000"/>
    </inkml:brush>
  </inkml:definitions>
  <inkml:trace contextRef="#ctx0" brushRef="#br0">820 5157 35007 0,'-15'3'3120'0,"6"0"-2496"15,-1-2-496-15,1 1-128 0,0-1 0 0,2 0 0 16,1-1 0-16,2-1 0 0,0 0 1088 0,4 1 128 16,-4-5 48-16,2 1 0 0,0-3-976 0,2-1-288 15,1 0 128-15,0-3-128 0,2 1 0 0,-1 3 0 16,0-1 0-16,2-1 0 0,1-2 0 0,1-3 0 15,1 0 0-15,1-3 0 0,3-2-128 0,11-16 128 0,2 3-128 0,-1 1 128 16,0 0 0-16,3 0 128 0,3 2 0 0,1-2 0 16,3 0 128-16,1 1 16 0,3 1 16 0,1 0 0 15,2 0-32-15,1 2-16 0,1 0 0 16,0 4 0-16,2 1-48 0,-1 3-16 0,-3 0 0 0,2 3 0 16,0 2-176-16,-1 2 160 0,1 3-160 0,0 0 160 15,-2 5-160-15,0 2 128 0,-1 0-128 0,-1 3 128 16,0 3-128-16,-2 3 0 0,-1 3 144 0,-1 2-144 15,-3 2 0-15,-1 4 0 0,0 1 0 0,-2 3 0 16,-1 2 0-16,-3 2 0 0,0 2 0 0,-1 2 0 16,-2 1 0-16,-2 3 192 0,-1 2-64 0,-2 0 0 15,0-2 0-15,-2-2 16 0,-2-2 0 0,0-1 0 16,-1 0-144-16,-2-2 0 0,-1-1 0 0,-2-3 0 16,2 0-144-16,-4-2 144 0,0-1 0 0,-1-3 0 0,1 0 0 15,-3-3 0-15,0-1 0 0,0-3 0 0,-1-2-368 0,-1-1 48 16,0-3 0-16,1-4-18768 15</inkml:trace>
  <inkml:trace contextRef="#ctx0" brushRef="#br0" timeOffset="1">2527 4891 17503 0,'0'0'1552'0,"0"0"-1232"15,0 0-320-15,0 0 0 0,0 0 1424 0,0 0 240 16,0 0 32-16,0 0 16 0,1 6 464 0,-2-1 80 16,-1 4 32-16,-2 0 0 0,0 2-944 0,-1 1-192 0,-2-1-48 0,-2 3 0 15,0 3-528-15,-2-1-128 0,-1-1 0 0,-2 2-16 16,0 2-32-16,-1-2 0 0,-1-2 0 0,-2 1 0 16,-2-1-400-16,1-1 0 0,0 1 0 0,1-1 0 15,0-1 0-15,0-2 0 0,2 0 0 0,0-2 0 16,2 1 0-16,1-3 192 0,-1-2 0 0,3 0 0 15,1-1-192-15,2-2 128 0,0-1-128 0,3 0 128 16,5-1 0-16,0 0 0 0,0 0 0 0,0 0 0 16,0 0-128-16,2-4 0 0,3 1 0 0,2 0 0 15,3 0 0-15,2 1 0 0,2-1-144 0,2 3 144 16,2 0 0-16,2 0 224 0,1 1-32 0,1 1-16 16,2 1 96-16,0 1 32 0,0 0 0 0,-1 2 0 15,-1-2-160-15,-1 3-16 0,-1-2-128 0,-2 0 192 0,-2 0-192 16,-3 1 0-16,0-2 0 0,-2 1 0 15,-1-1 0-15,-3-1 0 0,-1-1 144 0,-1-1-144 0,-5-1 240 0,0 0-48 16,0 0 0-16,1-4 0 16,-2-2-48-16,-2-2-16 0,-2-2 0 0,-2-2 0 0,-2 0-128 0,0-2 192 15,-2 0-192-15,0 0 192 0,1 1-192 0,0 0 0 16,0 1 144-16,2-1-144 0,0 2 144 0,2-1-144 16,1 0 192-16,1 0-192 0,2 2-176 0,0-3-144 15,2-1-16-15,0 2-16 16,2-1-1072-16,2 1-224 0</inkml:trace>
  <inkml:trace contextRef="#ctx0" brushRef="#br0" timeOffset="2">3918 7686 28559 0,'-6'0'2544'0,"0"1"-2032"16,1 0-512-16,0 1 0 0,1 2 1040 0,0 0 112 0,1 2 32 0,0 1 0 16,2 1-240-16,1 3-48 0,1 3-16 0,1 1 0 15,1 4-736-15,0 4-144 0,2 3 0 0,1 3 0 16,1 0 0-16,-3-11 0 0,2 4 0 0,0 4 0 15,2 5 0-15,3 1-192 0,-1 2 192 0,3 3-192 16,0 1 192-16,18 36 208 0,-2-14-32 0,-1-7-16 16,3-4 256-16,0-6 48 0,2-2 16 0,3-3 0 15,1-3 96-15,2-1 32 0,1-1 0 0,2-4 0 16,-2-2-224-16,2-3-64 0,-1-2 0 0,2-2 0 16,3 0-80-16,-1-4-32 0,1 0 0 0,0-4 0 15,0-1 48-15,-1-2 0 0,2-5 0 0,-3-2 0 16,-2-1 64-16,0-4 0 0,-1-3 16 0,-1-4 0 15,-1-1 0-15,-2-2 0 0,-1-3 0 0,-2-3 0 16,0-1-128-16,-3-4-16 0,0-1-16 0,-3-1 0 16,0-3-176-16,-3-1 128 0,-2 0-128 0,-3-3 128 0,0-2-128 0,-3-1 0 15,-1-1 0-15,-3 3 128 0,-1-2-128 0,-3 2 0 16,-1 2-192-16,-2 2 192 0,-1 0-320 0,-2 1 48 16,-1 3 16-16,0-2 0 0,1 4-16 0,-2 0 0 15,0 1 0-15,0 2 0 0,1 1-32 0,1 3 0 16,-1 1 0-16,1 2 0 0,-1 1-32 0,-1 2-16 15,2 4 0-15,-2 1 0 16,0 2-720-16,-1 4-144 0,0 0-16 0,0 0-16032 0</inkml:trace>
  <inkml:trace contextRef="#ctx0" brushRef="#br0" timeOffset="3">5677 6814 27647 0</inkml:trace>
  <inkml:trace contextRef="#ctx0" brushRef="#br0" timeOffset="4">5582 7689 2751 0,'0'0'256'0,"0"0"-256"15,0 0 0-15,0 0 0 0,0 0 416 0,-3-3 32 0,3 3 16 0,0 0 0 16,-4-3-688-16,4 3-144 0,0 0-16 0,0 0-16 16,0 0 880-16,-5 0 176 0,1-2 48 0,4 2 0 15,0 0 416-15,0 0 96 0,0 0 0 0,0 0 16 16,0 0-496-16,0 0-96 0,0 0-32 0,0 0 0 16,0 0 528-16,0 0 96 0,0 0 32 0,0 0 0 15,0 0-128-15,0 0-32 0,2-1 0 0,0-2 0 16,0 0-80-16,0 0-32 0,0 0 0 0,1 0 0 15,0 2 32-15,1-1 0 0,1-2 0 0,-2 2 0 16,2-1 80-16,-5 3 32 0,5-2 0 0,-1 0 0 16,0 1 16-16,0-2 16 0,-4 3 0 0,0 0 0 15,3-2-304-15,-3 2-64 0,0 0-16 0,0 0 0 16,0 0-272-16,0 0-48 0,0 0-16 0,0 0 0 0,0 0-208 0,0 0-48 16,0 0-16-16,-3 3 0 0,-2 1-48 0,-1 2-128 15,0 0 192-15,-2 1-64 0,-1 2-128 0,0 2 0 16,-2 3 0-16,-2 1 128 0,-1 1-128 0,0 1 0 15,-2 3 0-15,1-3 0 16,-1 2-304-16,2-1 64 0,0 1 16 0,0-2 0 0,-1-2 224 0,3-1 0 16,1-1 0-16,-1-2 0 0,2 0 256 0,1-2-64 15,3 1-16-15,0-5 0 0,3 1-176 0,3-6 160 16,-1 3-160-16,1-3 160 0,3 2-160 16,3-2 0-16,1-1 0 0,2-1-176 0,2-2 176 0,2-1-128 0,2-2 128 15,0 0-128-15,2-1 128 0,2 2 0 0,0-2 0 0,2-1 0 16,0 0 192-16,0 0-48 0,2 1 0 0,-1 0 0 15,1 0 64-15,-2-1 16 0,0 1 0 0,-2 0 0 16,-2 0-64-16,-2 2-16 0,0 0 0 0,-2 0 0 16,-2 1-16-16,-2 0 0 0,0 1 0 0,-3-1 0 15,-2 2 0-15,-1 0-128 0,-3 3 192 0,0-5-64 16,-3 2 0-16,-3-2-128 0,-1 1 192 0,-3 0-64 16,-2-1-128-16,-1 2 0 0,-2 0 0 0,-1 0 0 15,0-1 0-15,0 0-176 0,0 1 176 0,1-1-128 16,1 1 128-16,2 0-160 0,-1 1 160 0,2-2-160 15,1 2 160-15,1-1-192 0,1 0 192 0,2 1-192 16,1-1-192-16,0 1-32 0,3-1-16 0,2 3 0 16,1-5-1024-16,1-1-208 0</inkml:trace>
  <inkml:trace contextRef="#ctx0" brushRef="#br0" timeOffset="5">7068 5310 30399 0,'-3'2'2704'0,"3"-2"-2160"0,0 0-544 0,0 0 0 16,0 0 1232-16,0 0 144 0,0 0 32 0,9-5 0 16,1-3-368-16,6-3-64 0,2-4-16 0,2-2 0 15,1-2-400-15,0-3-96 0,2 0-16 0,3-3 0 16,4 0-96-16,-11 10-32 0,5-3 0 0,3-4 0 16,4-2-112-16,3-3-16 0,3 0-16 0,3-1 0 15,3 1-16-15,40-26 0 0,-13 8 0 0,-7 6 0 16,-2 2 48-16,-4 6 16 0,-4 3 0 0,1 4 0 15,-2 1-224-15,3 4 176 0,1 3-176 0,-1 3 160 16,-1 2-160-16,-1 4 0 0,-1 5 0 0,-3 0 0 0,-4 4 176 0,-2 1-48 16,-1 6-128-16,-2 1 192 0,-1 5-192 0,-3 1 176 15,-2 4-176-15,-3 2 160 0,-2 1-16 0,-3 3 0 16,-4 5 0-16,-2 0 0 0,-3 2-144 0,-3-1 0 16,-3 1-192-16,-3 0 192 0,-2 0-384 0,-1 0 32 15,-4 0 16-15,0-4 0 16,1 1-176-16,-4-4-48 0,1-2 0 0,0-4-18320 15</inkml:trace>
  <inkml:trace contextRef="#ctx0" brushRef="#br0" timeOffset="6">8760 5201 23039 0,'-4'0'2048'0,"1"0"-1648"16,3 0-400-16,-5 0 0 0,0 1 560 0,0 1 16 15,1-2 16-15,0 0 0 0,4 0 1536 0,-5 0 304 0,5 0 64 0,-5 0 16 32,5 0-1440-32,0 0-304 0,0 0-48 0,0 0-16 15,0-4-224-15,2-1-48 0,1 1-16 0,2-2 0 16,2 0-144-16,4-1-16 0,1-2-16 0,2-1 0 16,3-1 160-16,3 0 48 0,-1 0 0 0,4 1 0 15,1-1-176-15,0 0-16 0,-1-2-16 0,1 2 0 16,-2-1-240-16,-1 0 128 0,0-1-128 0,-2-1 0 15,1 2 144-15,-4 1-144 0,1 3 128 0,-3 1-128 16,-1 0 160-16,-2 2-160 0,-3 0 192 0,-3 3-192 16,0 2 192-16,-5 0-192 0,0 0 192 0,0 0-192 15,0 0 0-15,-5 7 0 0,0 1 0 0,-1 1 0 16,-2-1 0-16,-1 4 0 0,0 4-176 0,-1 1 176 16,0 1-144-16,1 0 144 0,0 0 0 0,0 2-144 15,-1 1 144-15,3-1-128 0,0 2 128 0,0 0-128 16,0-1 128-16,1 1-128 0,1 1 128 0,0-1-128 0,0-4-32 0,1 1 0 15,2-1 0-15,-2-1 0 0,1-1-112 0,2-2-32 16,-1-1 0-16,1-1 0 0,1-3 304 0,0 0 0 16,0-2 0-16,0-1 0 0,1-2 0 0,-1-4 0 15,1 5 0-15,-1-5 0 0,2 2 144 0,-2-2 96 16,0 0 16-16,0 0 0 0,0 0 0 0,0 0 0 16,0 0 0-16,2-5 0 0,-1 1-112 0,0-1-16 15,-1-1 0-15,-2-1 0 0,1 0 0 0,-1-1-128 16,0-1 192-16,-1 0-64 0,-2 0 0 0,-1 0-128 0,-2 0 192 0,-1-3-64 15,-1 1 32-15,-2 2 0 0,0-2 0 0,-3 1 0 16,1 2 0-16,-1-1 0 0,-1 1 0 16,1 2 0-16,1 0 48 0,0 0 16 0,0 2 0 15,1-1 0-15,1 2-224 0,2-1 0 0,0 1 0 0,1-1 0 32,2 2-448-32,0-3-64 0,3 2-32 0,0-1 0 15,1-1-1360-15,1 0-272 0</inkml:trace>
  <inkml:trace contextRef="#ctx0" brushRef="#br0" timeOffset="7">10278 7618 34095 0,'-15'-5'3024'0,"5"0"-2416"0,-1-1-480 0,1 0-128 16,1 0 1152-16,-1 0 224 0,2 2 32 0,0 1 16 16,1-1-400-16,-1 0-64 0,0 2-32 0,2 0 0 15,1 2-528-15,0 1-96 0,1 0-32 0,0 5 0 16,1 2-80-16,1-3 0 0,0 4-16 0,0 1 0 15,1 3-176-15,0 2-224 0,1 2 48 0,0 3 16 16,1 2 160-16,3 21 0 0,2-3 0 0,2 0-128 0,0 0 128 0,3 1-192 16,0 0 192-16,3 5-192 0,2 2-48 0,2 2-16 15,2-1 0-15,1 0 0 16,2-1-256-16,1 0-48 0,2-2-16 0,1-5 0 0,3-2 160 0,2-3 32 16,-1-3 0-16,2-1 0 0,3-3 928 0,1-2 192 15,2-3 32-15,0-2 16 0,0-5-48 0,3-4-16 16,0-2 0-16,2-3 0 0,1-4 16 0,-1-3 0 15,-1-4 0-15,0-4 0 0,0-2 64 0,0-4 16 16,0-3 0-16,-1-3 0 0,-3 0-240 0,-2-2-64 16,-3-2 0-16,-2-2 0 0,-1-2-336 0,-2-1-176 0,-1-2 160 15,-2-5-160-15,-2 0-128 0,-1-4-128 16,0 2-32-16,-1 1 0 16,-1 2-352-16,-1 1-64 0,-1 1 0 0,-1 3-16 15,0 0-336-15,-2 4-64 0,-1-1-16 0,0 4-12480 0,-1 3-2496 0</inkml:trace>
  <inkml:trace contextRef="#ctx0" brushRef="#br0" timeOffset="8">11825 7701 37775 0,'0'0'3360'0,"0"0"-2688"16,0 0-544-16,0 0-128 16,0 0 688-16,0 0 96 0,0 0 32 0,0 0 0 0,0 0-16 0,-7 1 0 15,0 0 0-15,-1 1 0 0,0 1-464 0,-2 0-80 0,0 1-32 0,-2 2 0 16,-1 0-224-16,-3 2 0 0,-3 1 0 0,-1 2 0 15,-2 1-208-15,-3 0 16 0,-1 0 0 0,1 1 0 16,2 0 192-16,1-1-176 0,0-3 176 0,3 1-160 16,3-2 160-16,1 0 0 0,3-1 0 0,2-3 0 15,1 1 0-15,2-2 0 0,1 1 128 0,6-4-128 16,0 0 0-16,0 0-128 0,0 0 0 0,4 4 0 16,2-1-112-16,3 0-16 0,6-1 0 0,0 1 0 15,4 0 32-15,2-1 0 0,3 0 0 0,2 3 0 16,2 1-48-16,-1-1-16 0,2 1 0 0,-1 0 0 15,-3 1 288-15,0-1-160 0,-2 2 160 0,0-2-128 16,-3 1 480-16,-1 0 96 16,-1-1 32-16,-1 0 0 0,-4 0 96 0,0-2 0 0,-1 0 16 0,-3 1 0 0,0 0 32 15,-2-3 0-15,-3 1 0 0,-4-3 0 0,0 0-144 0,0 0-32 16,0 0 0-16,0 0 0 0,-4-5-64 0,-3 0 0 16,0-2-16-16,-2 1 0 0,0-3-208 0,1 1-32 15,-1-1-128-15,2-1 192 0,0 1-192 0,1-1 0 16,0 0 0-16,0-1 0 15,2-1-336-15,0 0-64 0,-1 1-16 0,1-2 0 16,1 0-304-16,-1 1-64 0,2-1-16 0,1-1 0 16,1 0-480-16,1-1-112 0</inkml:trace>
  <inkml:trace contextRef="#ctx0" brushRef="#br0" timeOffset="9">14288 5850 32255 0,'-7'2'2864'0,"1"1"-2288"16,1 0-576-16,0 2 0 0,0-3 1152 0,5-2 112 15,0 0 16-15,0 0 16 0,0 0 128 0,0 0 32 16,0 0 0-16,0 0 0 0,3-5-928 0,2-2-176 16,4-1-32-16,3-4-16 0,1-6 80 0,-3 8 0 15,5-3 16-15,2-2 0 0,5-3 160 0,2-1 16 16,2-1 16-16,3-3 0 0,3-2 96 0,30-24 16 16,-5 7 0-16,-7 4 0 0,-4 2-176 0,-3 2-16 0,-1-1-16 0,-2 1 0 15,-1 1-240-15,-2 1-64 0,-3 1 0 0,-4 3 0 16,-1 2-192-16,-4 0 0 0,-3 5 0 0,-3 0 0 15,-1 2-256-15,-5 4-32 0,-1 1-16 0,-4 4 0 32,-3 1-336-32,-3 0-80 0,0 3-16 0,-4 0 0 15,0 1-176-15,-2 1-48 0,-1 3 0 0,-1 2 0 16,0 0-448-16,0 3-80 0</inkml:trace>
  <inkml:trace contextRef="#ctx0" brushRef="#br0" timeOffset="10">15046 5433 6447 0,'0'0'272'0,"0"0"80"0,0 0-352 0,0 0 0 16,0 0 0-16,3-3 0 0,0 1 896 0,0-1 128 15,-3 3 0-15,4-3 16 0,-4 3 1776 0,4-3 336 16,-4 3 80-16,0 0 16 0,2-4-1328 0,-2 4-256 0,0 0-48 0,1-5-16 16,-1 5 320-16,-1-5 48 0,1 5 16 0,-1-5 0 15,-1-1-448-15,-1 1-96 0,0 0-16 0,0-1 0 16,-1-1-608-16,0 0-128 0,-1-3-32 0,2 0 0 15,-2-1-64-15,0-2-16 0,-1 0 0 0,-1-2 0 16,1 0-64-16,-2-2-32 0,-1 0 0 0,0 2 0 16,-1 0-96-16,-1 1-32 0,-1 1 0 0,1 2 0 15,-2 1-224-15,0-1-128 0,1 2 160 0,0 2-160 16,0 0 0-16,4 2 0 0,1 1 0 0,2 2 0 16,5 2 0-16,0 0 176 0,0 0-176 0,7-1 160 15,5 1-336-15,4 1-64 0,3-1-16 0,4 2 0 16,2-2 256-16,3 0 0 0,1 0 0 0,1-2 0 0,2-1 0 15,1 2 0-15,1 1 0 0,-3-1 160 0,0-1 48 0,-4-1 16 16,0 0 0-16,-3 2 0 0,-2 1 192 0,-2 0 32 16,-2-1 16-16,-4 2 0 0,-3 0-80 0,-3 0 0 15,-3 2-16-15,-2 1 0 0,-6 1-96 0,-3 3-16 16,-3 2 0-16,-6 2 0 0,-5 4-32 0,-1 0-16 16,-3 3 0-16,-2-1 0 0,-2 1-464 0,-2 0-80 15,-1 1-32-15,1-2 0 16,3-1-288-16,3 1-64 0,1-2-16 0,2 0 0 15,4-1-240-15,2-1-48 0,2-4-16 0,3-1-19568 0</inkml:trace>
  <inkml:trace contextRef="#ctx0" brushRef="#br0" timeOffset="11">14188 6431 23951 0,'-14'0'2128'0,"6"0"-1696"0,2 0-432 0,-1-2 0 16,3 1 1296-16,0 1 176 0,4 0 48 0,0 0 0 16,0 0 384-16,0 0 80 0,7-2 0 0,5-2 16 15,2 0-1008-15,4-1-208 0,3-3-32 0,4-2-16 16,5-2 80-16,4 1 16 0,5-2 0 0,3 0 0 16,1-1-352-16,0 1-64 0,1 1-16 0,-1-2 0 15,0 1-144-15,-1 0-16 0,-2 1-16 0,-2-2 0 16,-2 2-32-16,-3 1 0 0,0 1 0 0,-4-1 0 15,-1 1-192-15,-2 1 0 16,-3 1 0-16,-3-1 0 0,-1 0-304 0,-1 1-48 0,-3 2-16 0,0-2 0 16,-2 3-192-16,-1 0-32 0,0 0-16 0,1 2 0 15,-2 0-1552-15,0 2-304 0</inkml:trace>
  <inkml:trace contextRef="#ctx0" brushRef="#br0" timeOffset="12">15108 6199 23039 0,'0'0'2048'0,"0"0"-1648"16,-3-5-400-16,1 1 0 0,2 4 2640 0,-1-6 448 0,-1 1 96 0,-1-1 16 16,1 1-992-16,-2-2-192 0,1-1-32 0,-2 0-16 15,0-1-1200-15,-2-1-256 0,2 1-32 0,-1-2-16 0,-1 0-80 0,0 0-32 16,-1-2 0-16,0 1 0 0,0-1-32 0,0-1 0 15,0 2 0-15,-2 1 0 0,1 0-320 0,-1 1 128 16,3 3-128-16,-1 0 0 0,1 2 0 0,1 2 0 16,1 0 0-16,5 3 0 0,0 0 0 0,0 0 0 15,0 0 0-15,0 0 128 0,5 5-272 0,5 0-48 16,2 3-16-16,5 0 0 0,3 1 208 0,3-1 0 16,4 0 0-16,3 1-144 0,3-1 144 0,1-1 192 15,0 0-32-15,0-1-16 0,-2-2-16 0,-1-1-128 16,-1 1 192-16,-2-2-64 0,0 2 32 0,-4-2 0 0,-1-1 0 15,-4 2 0 1,-2-1 112-16,-6 1 32 0,-2 0 0 0,-4 0 0 0,-2 2 112 0,-4-1 32 0,-4 3 0 0,-4-1 0 16,-6 0 80-16,-4 3 32 0,-4 1 0 0,-3-1 0 15,-3 2-416-15,1 0-144 0,-2 1 0 0,1-2 144 16,1 1-272-16,0-2-64 0,-1 0-16 0,3-1 0 31,1 1-320-31,4-2-64 0,2 1-16 0,4-3 0 16,2 1-320-16,3-3-64 0,2 1-16 0,8-4-19536 0</inkml:trace>
  <inkml:trace contextRef="#ctx0" brushRef="#br0" timeOffset="13">14307 6732 17503 0,'-16'-5'1552'0,"6"0"-1232"15,-1 3-320-15,0-2 0 0,0 0 2240 0,2 3 400 16,0-1 80-16,1 1 16 0,2 1 80 0,0 0 32 0,6 0 0 0,0 0 0 16,0 0-1504-16,0 0-320 0,0 0-48 0,6 6-16 15,3-2-544-15,3 0-112 0,3 1-32 0,6 0 0 16,4-1 208-16,5 1 32 0,4 1 16 0,4 1 0 15,4-1 48-15,1 2 0 0,1 0 0 0,1 0 0 16,2 0-192-16,-1 0-16 0,-2 0-16 0,0-2 0 16,-1 1-352-16,-4-1 128 0,0-1-128 0,-3 0 0 15,-2 1 0-15,-5-2-320 0,-2 0 64 0,-4 0 16 16,-2-2-80-16,-2 0 0 0,-2 1-16 0,-4 1 0 16,0-1 0-16,-2 0 0 0,-3 0 0 0,-1 0 0 15,-2 0-992-15,-2 0-192 0</inkml:trace>
  <inkml:trace contextRef="#ctx0" brushRef="#br0" timeOffset="14">15145 6784 28559 0,'0'0'1264'0,"0"0"272"16,3-6-1232-16,1 2-304 0,2 1 0 0,0 0 0 0,1 0 1664 0,1 0 256 0,2 0 64 0,-2 2 16 15,1-3-432-15,-2 3-96 0,0 0 0 0,-2 1-16 16,0 0-880-16,-5 0-192 0,4 2-16 0,-2 2-16 16,-2 0-64-16,-1 1-16 0,-3 1 0 0,-2 3 0 15,-2 1-112-15,-2 2-32 0,-1-1 0 0,-2 1 0 16,0-2-128-16,1 0 160 0,0 0-160 0,2-1 160 16,1-2-160-16,2-1 0 0,1 0 144 0,2-1-144 15,4-5 0-15,-2 4 0 0,2-4 0 0,2 3 0 16,1 0 0-16,2-1-192 0,2 1 192 0,1-1-192 0,3 2 16 15,-1 1 0-15,3-2 0 0,1 1 0 16,1 0 176-16,0 0-208 0,1 2 80 0,-2-1 128 0,2-1-144 0,0 2 144 16,-1 0 0-16,0 0 0 0,0-1 0 0,-1 0 0 15,-1 1 128-15,-2-2-128 0,-1 1 256 0,-2-1-32 16,0-2-16-16,-1 0 0 0,-3 0-64 0,-4-2-16 16,0 0 0-16,0 0 0 0,4 1 288 0,-4-1 48 15,0 0 16-15,0 0 0 0,0 0-64 0,-2-7-16 16,1-2 0-16,-1 0 0 0,-2-1-160 0,1-1-48 15,-1-1 0-15,0-3 0 0,-1 1-192 0,1-2 0 16,-1 0 0-16,1-1 0 0,1 0 0 0,-2 1 0 0,0-1 0 0,0 2 0 16,-1 1 0-16,0 2 0 15,-1-3 0-15,0 3 0 0,0-1-176 0,-1 1 176 0,1 2-160 0,-1-2 160 32,1 3-496-32,-2-1 0 0,2 1 0 0,-1 1 0 15,0 1-320-15,-1 1-64 0,1 1-16 0,-1 2-18528 0</inkml:trace>
  <inkml:trace contextRef="#ctx0" brushRef="#br0" timeOffset="15">14109 7248 31327 0,'-14'-4'2784'0,"5"1"-2224"16,0 0-560-16,1-1 0 0,3 3 896 0,5 1 64 15,0 0 0-15,0 0 16 0,0 0 368 0,0 0 80 0,0 0 16 0,3 0 0 16,5 3-992-16,3 0-208 0,3 3-48 0,4 2 0 16,4 1 208-16,2 3 48 0,3 3 0 0,3 2 0 15,2 2 48-15,3 2 16 0,3 1 0 0,2 2 0 16,1 0-144-16,0 0-32 0,2 0 0 0,-1 0 0 15,0 1-144-15,1-2-16 0,-2 1-16 0,-2-1 0 16,-1-2-368-16,-2-2-80 0,-3 0-16 0,-1-2 0 31,-1 1-240-31,-2-3-48 0,-1-2-16 0,-2-2 0 0,-3 0-416 0,-2-1-64 16,-1-2-32-16,-1 0 0 0,-1-2-624 0,0 1-128 16,-1 0-32-16,0-1-13376 0</inkml:trace>
  <inkml:trace contextRef="#ctx0" brushRef="#br0" timeOffset="16">15273 7716 13823 0,'3'-5'1216'0,"-1"1"-960"0,0-2-256 0,2 0 0 0,0 0 3744 0,0 0 704 16,0 1 144-16,-1-1 16 0,-1 2-1536 0,-2 4-320 15,3-4-64-15,-3 4-16 0,2-5-1648 0,-2 5-336 16,0 0-64-16,0 0-16 0,0 0-320 0,-5-3-64 15,2 3-16-15,-4 4 0 0,1 4-48 0,-3 1-16 16,-2 3 0-16,-1 2 0 0,-3 2-144 0,-1 1 0 16,-3 2 144-16,-1-1-144 0,0 1 0 0,-2 0 0 15,1-1 0-15,0 0-128 0,0-2 128 0,1 0 0 16,2-1 0-16,2-1 0 0,0-1 0 0,1-1 224 16,2-1-48-16,3-4-16 0,3 0-32 0,1-2-128 15,2-1 192-15,4-4-64 16,0 0-128-16,3 3 0 0,3-1-192 0,3 1 192 15,2-2-256-15,2-1 64 0,2 0 0 0,1 0 16 0,2 0 176 0,2-1 0 0,0 0 0 16,3 0 0-16,-1 0 0 0,1 1 0 0,1 0 0 0,-3 0 0 16,0 0 128-16,-3 0 64 0,0 0 16 0,-3-1 0 15,1 1 32-15,-3 0 0 0,-1 0 0 0,-3-1 0 16,-1 2 16-16,-3-2 0 0,0 0 0 0,-5 1 0 16,0 0-32-16,0 0 0 0,0 0 0 0,1-5 0 15,-1 5 80-15,-2-7 16 0,0-1 0 0,-2-2 0 16,0-1 0-16,0 0 0 0,0-2 0 0,-1-2 0 15,1 0-64-15,-1-3 0 0,1 1 0 0,1-1 0 16,0 1-256-16,0 1 0 0,0-1-128 0,2 2 128 16,0-1-320-16,0 0 48 0,0 2 0 0,1 1 0 15,0-1-176-15,1 1-16 0,-1-1-16 0,1 2 0 32,1-2-336-32,3 1-64 0</inkml:trace>
  <inkml:trace contextRef="#ctx0" brushRef="#br0" timeOffset="17">524 5149 14735 0,'0'0'1312'0,"0"0"-1056"0,0 0-256 0,-1 3 0 16,1-3 0-16,0 0 128 0,0 0-128 0,0 0 0 15,0 0 1152-15,0 0 128 0,0 0 32 0,0 0 0 16,0 0-64-16,0 0-16 0,0 0 0 0,0 0 0 31,0 0-176-31,0 0-32 0,0-4-16 0,-1-1 0 16,-1 1-160-16,0-1-16 0,1 2-16 0,-2-2 0 0,0 1-32 0,-2 1 0 15,-3-8 0-15,-2 5 0 0,3 0-224 0,1 1-48 0,0 1-16 0,0 0 0 16,-1 3-64-16,-1-4-16 0,0-1 0 0,-1 1 0 16,0-1 224-16,-7-5 32 0,3-3 16 0,0 2 0 15,0-1-304-15,-2 1-48 0,0 0-16 0,-1-1 0 0,0-2-128 16,1 0-48-16,1 1 0 0,1 0 0 0,1-1-144 16,0 1 0-16,1 1 0 0,6 5 128 15,1 2-128-15,-1-3 0 0,0 0 0 0,2 1 128 0,-1-1-128 0,2 1 0 16,-1 0 0-16,1-9 0 0,0 2 0 0,2 4 0 15,0 3 0-15,2 0 0 0,-1 1 0 0,0 2 0 16,2 1 0-16,-1 1 0 0,1-2-144 0,0 3 144 16,1-2 0-16,0 2 0 0,1 0-160 0,3-2 160 15,1 4-128-15,-2 0 128 0,2 0 0 0,0 1 0 16,-2 2 0-16,2 0 0 16,1 1 0-16,-2-1 0 0,2 2 0 0,-1-2 0 0,1 2 0 0,-2 2 0 0,0 1 0 0,-1 2 0 15,-1 3 0-15,-1-2 128 0,0-1-128 0,0-2 0 16,-2 0 0-16,-1 0 0 0,1 0 0 0,0-2 0 15,-1 1 0-15,0-2 0 0,0 1 0 0,-1 0 0 16,0-1 0-16,0-1 0 0,0 0 0 0,0 0 0 16,0-1 0-16,-1-3 0 15,0 0 0-15,0 0 0 0,0 0 0 0,0 0 0 0,0 0 0 0,0 0 0 16,0 0 0-16,0 0 0 0,0 0 0 0,0 0 0 16,0 0 0-16,0 0 0 0,4-6 128 0,-4 6-128 15,3-6 0-15,-1-1 0 0,-1-1 0 0,0 1 0 16,0 0 0-16,-1-4-160 0,0 0 160 0,0-2-160 15,0-1 160-15,-1-2 0 0,0 0 0 0,0 1 0 16,-1-2 0-16,1 0 0 0,1-2 0 0,0 2 0 0,0 0 0 0,1 2 0 16,-1 1 0-16,2 1 128 0,0 3-128 0,0 0 128 15,-1 1-128-15,2 1 128 0,0 0-128 0,0 1 128 16,0 1-128-16,2 0 128 0,-1 1-128 0,1 0 128 16,2 3-128-16,-4 0 128 0,2 1-128 0,1 0 0 15,1 1 0-15,-1 0 0 0,2 2 0 0,-1 0 0 16,1 0 0-16,5 4 0 15,-3 1 0-15,-1-1 0 0,-2 2 0 0,-2 2 128 0,0 0-128 0,-1 2 0 16,-1 0 128-16,-1 2-128 0,-1 1 128 0,0 0-128 16,-1 2 160-16,0 1-160 0,-1-1 0 0,0 2 128 0,-2 4-128 0,1 0 0 15,-2 0 0-15,0-1 0 0,-1 0 0 0,-1-1 0 16,1 2 0-16,-1-1 0 0,1-2 0 0,1-1-160 16,0-1 160-16,1-3 0 15,0 1 0-15,2-3 0 16,-1-2-144-16,0-1 144 0,2 1-160 0,1-3 160 31,1-2-832-31,0-2-80 0,2 1-16 0,-4-5 0 16,8 0-1232-16,0-2-240 0</inkml:trace>
  <inkml:trace contextRef="#ctx0" brushRef="#br0" timeOffset="18">733 4590 22111 0,'4'6'1968'0,"-1"0"-1584"16,3 0-384-16,0 0 0 15,3 0-256-15,0-2-144 0,3 0-32 0,-1-2 0 0,4-2 1456 0,-2-3 272 0,1-1 64 0,-2-2 16 16,0-3-384-16,0-3-80 0,-2-3-16 0,0-5 0 31,0-3 128-31,-4 8 0 0,0-2 16 0,1-2 0 16,1-1-336-16,-1-4-80 0,0-1-16 0,-1-1 0 15,-1 0-416-15,4-23-192 0,-4 7 160 0,-2 7-160 16,-2 5 0-16,-3 3-240 0,-1 4 32 0,0 1 0 16,-2 3 208-16,0 2 0 0,-3 2 0 0,0 3 0 15,-1 2 0-15,-2 2 0 0,0 3-176 0,-1 2 176 16,-1 2 0-16,0 1 0 0,-2 3 0 0,0 2 0 16,-1 4 0-16,-1 1 0 0,1 4 0 0,0 1 0 15,2 2 416-15,1 4 32 0,0-1 16 0,0 4 0 16,2-1-336-16,0 3-128 0,0 1 0 0,0 0 144 15,2 1-416-15,0-4-96 0,2-1-16 0,1-2 0 16,2-2-192-16,0-2-64 0,3-1 0 0,1-1 0 16,0-4-64-16,3 1-32 0,1-3 0 0,3 0 0 15,3-1-672-15,1-2-128 0,3-2-16 0,2-2-16 16,2-1-608-16,2-2-128 0</inkml:trace>
  <inkml:trace contextRef="#ctx0" brushRef="#br0" timeOffset="19">793 4716 6447 0,'0'0'576'0,"0"0"-576"15,0 0 0-15,-2 1 0 0,2-1 912 0,-4 2 80 16,1 0 16-16,1 1 0 0,2-3 320 0,-4 1 64 16,4-1 16-16,-4 2 0 0,4-2-256 0,-4 3-64 15,4-3 0-15,0 0 0 0,0 0-16 0,-4-2-16 0,1 1 0 0,-1-1 0 16,2-2-192-16,-1 2-32 0,3 2-16 0,0 0 0 15,0 0-16-15,0 0 0 0,0 0 0 0,0 0 0 16,0 0-240-16,5-6-48 0,0 0-16 0,1 1 0 16,2 0 80-16,0-2 0 0,2 1 16 0,0 0 0 15,3-1-32-15,-2 1-16 0,2 1 0 0,-1-3 0 16,-1 2-544-16,1-1-272 0,-2 1 16 0,0 0 16 16,0-1-240-1,-2 1-48-15,2-1-16 0,-2 2 0 0,0-1-448 0,-1 2-96 0,-1 0 0 16,-1 1-16-16,0 0-432 0,-5 3-64 0,4-3-32 0,-4 3 0 15,0 0-576-15,0 0-112 0</inkml:trace>
  <inkml:trace contextRef="#ctx0" brushRef="#br0" timeOffset="20">856 4733 16127 0,'-8'5'352'0,"2"-1"80"0,1 2 16 0,1-2 0 0,-1 0-448 0,-1-1 0 15,2 0 0-15,1 0 0 0,3-3 1904 0,0 0 288 16,0 0 64-16,0 0 16 0,0 0-816 0,0 0-176 15,0 0-16-15,0 0-16 0,4-4-592 0,1 0-112 16,-1-3-32-16,2 0 0 0,1 0 176 0,-1-1 16 16,1 1 16-16,0-2 0 0,3 0-592 0,-3 1-128 15,0-1 0-15,0 1 0 16,1-1-592-16,-1 0-112 0,1 3-32 0,-2-2 0 16,-1-1-416-16,2 2-96 0,-2 1-16 0,0 1 0 15,-1 0-720-15,-4 5-160 0</inkml:trace>
  <inkml:trace contextRef="#ctx0" brushRef="#br0" timeOffset="21">865 4763 15663 0,'-9'16'1392'0,"5"-8"-1120"0,-1-1-272 0,0-1 0 15,1 2 880-15,1-3 112 0,1 0 32 0,1-2 0 16,1-3 1152-16,0 0 256 0,0 0 32 0,0 0 16 16,0 0-1776-16,8 0-336 0,0-5-80 0,2-3-16 15,-2-2-272-15,-1 1 0 0,2 0 0 0,0-1 0 16,-1-3-192-16,1 1-160 0,-1 1-32 0,1 0 0 15,0-1-992-15,0 1-208 0,0-2-32 0,-3 3-9168 16</inkml:trace>
  <inkml:trace contextRef="#ctx0" brushRef="#br0" timeOffset="22">890 4818 27647 0,'-8'5'1216'0,"4"-1"256"0,0 1-1168 0,2-1-304 16,2-4 0-16,0 0 0 0,0 5 1136 0,0-5 160 15,0 0 48-15,7-3 0 0,1 2-864 0,0-4-160 16,0-3-48-16,0-1 0 0,2 0-272 0,-1-3-176 0,1-1 32 16,0-1 0-1,0 0-1136-15,0-2-208 0</inkml:trace>
  <inkml:trace contextRef="#ctx0" brushRef="#br0" timeOffset="23">765 4421 16575 0,'0'0'1472'0,"0"0"-1168"0,0 0-304 0,5-4 0 0,1-1-160 0,0 1-96 0,-2-2 0 0,2 2-16 16,2-2 928-16,0 0 192 0,0 1 48 0,-2-1 0 16,1 1-192-16,0-1-16 0,0 0-16 0,-2 1 0 15,1-1-512-15,-1 1-160 0,-1 1 0 0,0 0 0 16,0 1 0-16,-4 3 0 0,0 0 0 0,0 0 0 16,0 0 0-16,0 0 0 0,0 0 0 0,0 0 0 15,-5 6 0-15,2-1 0 0,-1 2-208 0,-1-1 80 0,-1 0-48 0,1 1 0 16,-1 2 0-16,1-1 0 0,-1 0 304 15,1 1 64-15,0-1 16 0,-1-1 0 0,4 0 560 0,-1-1 96 16,1-2 32-16,1 0 0 0,1-4-304 0,-1 5-48 16,1-5-16-16,0 0 0 0,0 0-528 0,0 0 0 15,3 3 0-15,1-2 0 0,-4-1 0 0,4 0 0 16,1 0 128-16,0-1-128 0,-1-1 0 0,0 2 160 16,1 0-160-16,-2 1 128 0,0 0-128 0,1 0 0 15,-4-1 0-15,0 0 0 16,5 3-352-16,-2 0-96 0,-3-3-32 0,0 0 0 15,5 3-896-15,-3-1-176 0,-2-2-48 0,5-2-7776 0</inkml:trace>
  <inkml:trace contextRef="#ctx0" brushRef="#br0" timeOffset="24">1017 4146 14735 0,'0'0'1312'0,"-2"-6"-1056"16,1-1-256-16,1-2 0 0,0-3 1344 0,0-1 224 15,0-2 32-15,3-2 16 0,-1-2 112 0,0-2 32 16,1-4 0-16,0-1 0 0,1-1-1072 0,-2-3-224 16,3 0-32-16,-2-1-16 15,1 1-800-15,2 1-176 0,0 1-16 0,0 3-16 16,1 3-512-16,-1 2-112 0</inkml:trace>
  <inkml:trace contextRef="#ctx0" brushRef="#br0" timeOffset="25">848 4051 20271 0,'0'0'1792'0,"0"0"-1424"0,-4-3-368 0,1 0 0 15,3 3-288-15,-5-5-128 0,2 0-32 0,-2-3 0 16,-1-3 1664-16,1-1 336 0,0-2 64 0,-1-1 16 16,2-2-288-16,-2-1-64 0,1 0-16 0,-1-4 0 15,1 1-944-15,0 0-192 0,0-3-128 0,2 2 144 16,0 1-1488-16,0 1-320 0,1 1-48 0,0-1-9616 15</inkml:trace>
  <inkml:trace contextRef="#ctx0" brushRef="#br0" timeOffset="26">605 4148 18431 0,'0'0'1632'0,"0"0"-1312"16,-6 0-320-16,6 0 0 0,-7-2 1344 0,-2 0 192 16,0 0 32-16,0-3 16 0,-1 1-112 0,-2 0 0 15,-1-1-16-15,-1-3 0 0,-2 1-720 0,7 3-144 16,-1-1-16-16,-2 0-16 0,0-1-48 0,1 0 0 16,0 1 0-16,-1 0 0 0,2 0-704 0,-7-4-128 0,3 4-48 0</inkml:trace>
  <inkml:trace contextRef="#ctx0" brushRef="#br0" timeOffset="27">518 4367 22111 0,'-8'-1'1968'0,"1"0"-1584"0,0 0-384 0,-1 1 0 0,0-1 0 0,2 0 0 0,-1 0 0 0,-1 1 0 15,-1-1 1216-15,0-1 320 0,-1 1 64 0,1 0 16 16,-1 1-576-16,-11-1-112 0,3 1-32 0,-1 1 0 16,-1-1-1104-16,1 1-240 15,0 0-32-15</inkml:trace>
</inkml:ink>
</file>

<file path=ppt/ink/ink3.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08-16T09:39:40.349"/>
    </inkml:context>
    <inkml:brush xml:id="br0">
      <inkml:brushProperty name="width" value="0.05292" units="cm"/>
      <inkml:brushProperty name="height" value="0.05292" units="cm"/>
      <inkml:brushProperty name="color" value="#FF0000"/>
    </inkml:brush>
  </inkml:definitions>
  <inkml:trace contextRef="#ctx0" brushRef="#br0">820 5157 35007 0,'-15'3'3120'0,"6"0"-2496"15,-1-2-496-15,1 1-128 0,0-1 0 0,2 0 0 16,1-1 0-16,2-1 0 0,0 0 1088 0,4 1 128 16,-4-5 48-16,2 1 0 0,0-3-976 0,2-1-288 15,1 0 128-15,0-3-128 0,2 1 0 0,-1 3 0 16,0-1 0-16,2-1 0 0,1-2 0 0,1-3 0 15,1 0 0-15,1-3 0 0,3-2-128 0,11-16 128 0,2 3-128 0,-1 1 128 16,0 0 0-16,3 0 128 0,3 2 0 0,1-2 0 16,3 0 128-16,1 1 16 0,3 1 16 0,1 0 0 15,2 0-32-15,1 2-16 0,1 0 0 16,0 4 0-16,2 1-48 0,-1 3-16 0,-3 0 0 0,2 3 0 16,0 2-176-16,-1 2 160 0,1 3-160 0,0 0 160 15,-2 5-160-15,0 2 128 0,-1 0-128 0,-1 3 128 16,0 3-128-16,-2 3 0 0,-1 3 144 0,-1 2-144 15,-3 2 0-15,-1 4 0 0,0 1 0 0,-2 3 0 16,-1 2 0-16,-3 2 0 0,0 2 0 0,-1 2 0 16,-2 1 0-16,-2 3 192 0,-1 2-64 0,-2 0 0 15,0-2 0-15,-2-2 16 0,-2-2 0 0,0-1 0 16,-1 0-144-16,-2-2 0 0,-1-1 0 0,-2-3 0 16,2 0-144-16,-4-2 144 0,0-1 0 0,-1-3 0 0,1 0 0 15,-3-3 0-15,0-1 0 0,0-3 0 0,-1-2-368 0,-1-1 48 16,0-3 0-16,1-4-18768 15</inkml:trace>
  <inkml:trace contextRef="#ctx0" brushRef="#br0" timeOffset="1">2527 4891 17503 0,'0'0'1552'0,"0"0"-1232"15,0 0-320-15,0 0 0 0,0 0 1424 0,0 0 240 16,0 0 32-16,0 0 16 0,1 6 464 0,-2-1 80 16,-1 4 32-16,-2 0 0 0,0 2-944 0,-1 1-192 0,-2-1-48 0,-2 3 0 15,0 3-528-15,-2-1-128 0,-1-1 0 0,-2 2-16 16,0 2-32-16,-1-2 0 0,-1-2 0 0,-2 1 0 16,-2-1-400-16,1-1 0 0,0 1 0 0,1-1 0 15,0-1 0-15,0-2 0 0,2 0 0 0,0-2 0 16,2 1 0-16,1-3 192 0,-1-2 0 0,3 0 0 15,1-1-192-15,2-2 128 0,0-1-128 0,3 0 128 16,5-1 0-16,0 0 0 0,0 0 0 0,0 0 0 16,0 0-128-16,2-4 0 0,3 1 0 0,2 0 0 15,3 0 0-15,2 1 0 0,2-1-144 0,2 3 144 16,2 0 0-16,2 0 224 0,1 1-32 0,1 1-16 16,2 1 96-16,0 1 32 0,0 0 0 0,-1 2 0 15,-1-2-160-15,-1 3-16 0,-1-2-128 0,-2 0 192 0,-2 0-192 16,-3 1 0-16,0-2 0 0,-2 1 0 15,-1-1 0-15,-3-1 0 0,-1-1 144 0,-1-1-144 0,-5-1 240 0,0 0-48 16,0 0 0-16,1-4 0 16,-2-2-48-16,-2-2-16 0,-2-2 0 0,-2-2 0 0,-2 0-128 0,0-2 192 15,-2 0-192-15,0 0 192 0,1 1-192 0,0 0 0 16,0 1 144-16,2-1-144 0,0 2 144 0,2-1-144 16,1 0 192-16,1 0-192 0,2 2-176 0,0-3-144 15,2-1-16-15,0 2-16 16,2-1-1072-16,2 1-224 0</inkml:trace>
  <inkml:trace contextRef="#ctx0" brushRef="#br0" timeOffset="2">3918 7686 28559 0,'-6'0'2544'0,"0"1"-2032"16,1 0-512-16,0 1 0 0,1 2 1040 0,0 0 112 0,1 2 32 0,0 1 0 16,2 1-240-16,1 3-48 0,1 3-16 0,1 1 0 15,1 4-736-15,0 4-144 0,2 3 0 0,1 3 0 16,1 0 0-16,-3-11 0 0,2 4 0 0,0 4 0 15,2 5 0-15,3 1-192 0,-1 2 192 0,3 3-192 16,0 1 192-16,18 36 208 0,-2-14-32 0,-1-7-16 16,3-4 256-16,0-6 48 0,2-2 16 0,3-3 0 15,1-3 96-15,2-1 32 0,1-1 0 0,2-4 0 16,-2-2-224-16,2-3-64 0,-1-2 0 0,2-2 0 16,3 0-80-16,-1-4-32 0,1 0 0 0,0-4 0 15,0-1 48-15,-1-2 0 0,2-5 0 0,-3-2 0 16,-2-1 64-16,0-4 0 0,-1-3 16 0,-1-4 0 15,-1-1 0-15,-2-2 0 0,-1-3 0 0,-2-3 0 16,0-1-128-16,-3-4-16 0,0-1-16 0,-3-1 0 16,0-3-176-16,-3-1 128 0,-2 0-128 0,-3-3 128 0,0-2-128 0,-3-1 0 15,-1-1 0-15,-3 3 128 0,-1-2-128 0,-3 2 0 16,-1 2-192-16,-2 2 192 0,-1 0-320 0,-2 1 48 16,-1 3 16-16,0-2 0 0,1 4-16 0,-2 0 0 15,0 1 0-15,0 2 0 0,1 1-32 0,1 3 0 16,-1 1 0-16,1 2 0 0,-1 1-32 0,-1 2-16 15,2 4 0-15,-2 1 0 16,0 2-720-16,-1 4-144 0,0 0-16 0,0 0-16032 0</inkml:trace>
  <inkml:trace contextRef="#ctx0" brushRef="#br0" timeOffset="3">5677 6814 27647 0</inkml:trace>
  <inkml:trace contextRef="#ctx0" brushRef="#br0" timeOffset="4">5582 7689 2751 0,'0'0'256'0,"0"0"-256"15,0 0 0-15,0 0 0 0,0 0 416 0,-3-3 32 0,3 3 16 0,0 0 0 16,-4-3-688-16,4 3-144 0,0 0-16 0,0 0-16 16,0 0 880-16,-5 0 176 0,1-2 48 0,4 2 0 15,0 0 416-15,0 0 96 0,0 0 0 0,0 0 16 16,0 0-496-16,0 0-96 0,0 0-32 0,0 0 0 16,0 0 528-16,0 0 96 0,0 0 32 0,0 0 0 15,0 0-128-15,0 0-32 0,2-1 0 0,0-2 0 16,0 0-80-16,0 0-32 0,0 0 0 0,1 0 0 15,0 2 32-15,1-1 0 0,1-2 0 0,-2 2 0 16,2-1 80-16,-5 3 32 0,5-2 0 0,-1 0 0 16,0 1 16-16,0-2 16 0,-4 3 0 0,0 0 0 15,3-2-304-15,-3 2-64 0,0 0-16 0,0 0 0 16,0 0-272-16,0 0-48 0,0 0-16 0,0 0 0 0,0 0-208 0,0 0-48 16,0 0-16-16,-3 3 0 0,-2 1-48 0,-1 2-128 15,0 0 192-15,-2 1-64 0,-1 2-128 0,0 2 0 16,-2 3 0-16,-2 1 128 0,-1 1-128 0,0 1 0 15,-2 3 0-15,1-3 0 16,-1 2-304-16,2-1 64 0,0 1 16 0,0-2 0 0,-1-2 224 0,3-1 0 16,1-1 0-16,-1-2 0 0,2 0 256 0,1-2-64 15,3 1-16-15,0-5 0 0,3 1-176 0,3-6 160 16,-1 3-160-16,1-3 160 0,3 2-160 16,3-2 0-16,1-1 0 0,2-1-176 0,2-2 176 0,2-1-128 0,2-2 128 15,0 0-128-15,2-1 128 0,2 2 0 0,0-2 0 0,2-1 0 16,0 0 192-16,0 0-48 0,2 1 0 0,-1 0 0 15,1 0 64-15,-2-1 16 0,0 1 0 0,-2 0 0 16,-2 0-64-16,-2 2-16 0,0 0 0 0,-2 0 0 16,-2 1-16-16,-2 0 0 0,0 1 0 0,-3-1 0 15,-2 2 0-15,-1 0-128 0,-3 3 192 0,0-5-64 16,-3 2 0-16,-3-2-128 0,-1 1 192 0,-3 0-64 16,-2-1-128-16,-1 2 0 0,-2 0 0 0,-1 0 0 15,0-1 0-15,0 0-176 0,0 1 176 0,1-1-128 16,1 1 128-16,2 0-160 0,-1 1 160 0,2-2-160 15,1 2 160-15,1-1-192 0,1 0 192 0,2 1-192 16,1-1-192-16,0 1-32 0,3-1-16 0,2 3 0 16,1-5-1024-16,1-1-208 0</inkml:trace>
  <inkml:trace contextRef="#ctx0" brushRef="#br0" timeOffset="5">7068 5310 30399 0,'-3'2'2704'0,"3"-2"-2160"0,0 0-544 0,0 0 0 16,0 0 1232-16,0 0 144 0,0 0 32 0,9-5 0 16,1-3-368-16,6-3-64 0,2-4-16 0,2-2 0 15,1-2-400-15,0-3-96 0,2 0-16 0,3-3 0 16,4 0-96-16,-11 10-32 0,5-3 0 0,3-4 0 16,4-2-112-16,3-3-16 0,3 0-16 0,3-1 0 15,3 1-16-15,40-26 0 0,-13 8 0 0,-7 6 0 16,-2 2 48-16,-4 6 16 0,-4 3 0 0,1 4 0 15,-2 1-224-15,3 4 176 0,1 3-176 0,-1 3 160 16,-1 2-160-16,-1 4 0 0,-1 5 0 0,-3 0 0 0,-4 4 176 0,-2 1-48 16,-1 6-128-16,-2 1 192 0,-1 5-192 0,-3 1 176 15,-2 4-176-15,-3 2 160 0,-2 1-16 0,-3 3 0 16,-4 5 0-16,-2 0 0 0,-3 2-144 0,-3-1 0 16,-3 1-192-16,-3 0 192 0,-2 0-384 0,-1 0 32 15,-4 0 16-15,0-4 0 16,1 1-176-16,-4-4-48 0,1-2 0 0,0-4-18320 15</inkml:trace>
  <inkml:trace contextRef="#ctx0" brushRef="#br0" timeOffset="6">8760 5201 23039 0,'-4'0'2048'0,"1"0"-1648"16,3 0-400-16,-5 0 0 0,0 1 560 0,0 1 16 15,1-2 16-15,0 0 0 0,4 0 1536 0,-5 0 304 0,5 0 64 0,-5 0 16 32,5 0-1440-32,0 0-304 0,0 0-48 0,0 0-16 15,0-4-224-15,2-1-48 0,1 1-16 0,2-2 0 16,2 0-144-16,4-1-16 0,1-2-16 0,2-1 0 16,3-1 160-16,3 0 48 0,-1 0 0 0,4 1 0 15,1-1-176-15,0 0-16 0,-1-2-16 0,1 2 0 16,-2-1-240-16,-1 0 128 0,0-1-128 0,-2-1 0 15,1 2 144-15,-4 1-144 0,1 3 128 0,-3 1-128 16,-1 0 160-16,-2 2-160 0,-3 0 192 0,-3 3-192 16,0 2 192-16,-5 0-192 0,0 0 192 0,0 0-192 15,0 0 0-15,-5 7 0 0,0 1 0 0,-1 1 0 16,-2-1 0-16,-1 4 0 0,0 4-176 0,-1 1 176 16,0 1-144-16,1 0 144 0,0 0 0 0,0 2-144 15,-1 1 144-15,3-1-128 0,0 2 128 0,0 0-128 16,0-1 128-16,1 1-128 0,1 1 128 0,0-1-128 0,0-4-32 0,1 1 0 15,2-1 0-15,-2-1 0 0,1-1-112 0,2-2-32 16,-1-1 0-16,1-1 0 0,1-3 304 0,0 0 0 16,0-2 0-16,0-1 0 0,1-2 0 0,-1-4 0 15,1 5 0-15,-1-5 0 0,2 2 144 0,-2-2 96 16,0 0 16-16,0 0 0 0,0 0 0 0,0 0 0 16,0 0 0-16,2-5 0 0,-1 1-112 0,0-1-16 15,-1-1 0-15,-2-1 0 0,1 0 0 0,-1-1-128 16,0-1 192-16,-1 0-64 0,-2 0 0 0,-1 0-128 0,-2 0 192 0,-1-3-64 15,-1 1 32-15,-2 2 0 0,0-2 0 0,-3 1 0 16,1 2 0-16,-1-1 0 0,-1 1 0 16,1 2 0-16,1 0 48 0,0 0 16 0,0 2 0 15,1-1 0-15,1 2-224 0,2-1 0 0,0 1 0 0,1-1 0 32,2 2-448-32,0-3-64 0,3 2-32 0,0-1 0 15,1-1-1360-15,1 0-272 0</inkml:trace>
  <inkml:trace contextRef="#ctx0" brushRef="#br0" timeOffset="7">10278 7618 34095 0,'-15'-5'3024'0,"5"0"-2416"0,-1-1-480 0,1 0-128 16,1 0 1152-16,-1 0 224 0,2 2 32 0,0 1 16 16,1-1-400-16,-1 0-64 0,0 2-32 0,2 0 0 15,1 2-528-15,0 1-96 0,1 0-32 0,0 5 0 16,1 2-80-16,1-3 0 0,0 4-16 0,0 1 0 15,1 3-176-15,0 2-224 0,1 2 48 0,0 3 16 16,1 2 160-16,3 21 0 0,2-3 0 0,2 0-128 0,0 0 128 0,3 1-192 16,0 0 192-16,3 5-192 0,2 2-48 0,2 2-16 15,2-1 0-15,1 0 0 16,2-1-256-16,1 0-48 0,2-2-16 0,1-5 0 0,3-2 160 0,2-3 32 16,-1-3 0-16,2-1 0 0,3-3 928 0,1-2 192 15,2-3 32-15,0-2 16 0,0-5-48 0,3-4-16 16,0-2 0-16,2-3 0 0,1-4 16 0,-1-3 0 15,-1-4 0-15,0-4 0 0,0-2 64 0,0-4 16 16,0-3 0-16,-1-3 0 0,-3 0-240 0,-2-2-64 16,-3-2 0-16,-2-2 0 0,-1-2-336 0,-2-1-176 0,-1-2 160 15,-2-5-160-15,-2 0-128 0,-1-4-128 16,0 2-32-16,-1 1 0 16,-1 2-352-16,-1 1-64 0,-1 1 0 0,-1 3-16 15,0 0-336-15,-2 4-64 0,-1-1-16 0,0 4-12480 0,-1 3-2496 0</inkml:trace>
  <inkml:trace contextRef="#ctx0" brushRef="#br0" timeOffset="8">11825 7701 37775 0,'0'0'3360'0,"0"0"-2688"16,0 0-544-16,0 0-128 16,0 0 688-16,0 0 96 0,0 0 32 0,0 0 0 0,0 0-16 0,-7 1 0 15,0 0 0-15,-1 1 0 0,0 1-464 0,-2 0-80 0,0 1-32 0,-2 2 0 16,-1 0-224-16,-3 2 0 0,-3 1 0 0,-1 2 0 15,-2 1-208-15,-3 0 16 0,-1 0 0 0,1 1 0 16,2 0 192-16,1-1-176 0,0-3 176 0,3 1-160 16,3-2 160-16,1 0 0 0,3-1 0 0,2-3 0 15,1 1 0-15,2-2 0 0,1 1 128 0,6-4-128 16,0 0 0-16,0 0-128 0,0 0 0 0,4 4 0 16,2-1-112-16,3 0-16 0,6-1 0 0,0 1 0 15,4 0 32-15,2-1 0 0,3 0 0 0,2 3 0 16,2 1-48-16,-1-1-16 0,2 1 0 0,-1 0 0 15,-3 1 288-15,0-1-160 0,-2 2 160 0,0-2-128 16,-3 1 480-16,-1 0 96 16,-1-1 32-16,-1 0 0 0,-4 0 96 0,0-2 0 0,-1 0 16 0,-3 1 0 0,0 0 32 15,-2-3 0-15,-3 1 0 0,-4-3 0 0,0 0-144 0,0 0-32 16,0 0 0-16,0 0 0 0,-4-5-64 0,-3 0 0 16,0-2-16-16,-2 1 0 0,0-3-208 0,1 1-32 15,-1-1-128-15,2-1 192 0,0 1-192 0,1-1 0 16,0 0 0-16,0-1 0 15,2-1-336-15,0 0-64 0,-1 1-16 0,1-2 0 16,1 0-304-16,-1 1-64 0,2-1-16 0,1-1 0 16,1 0-480-16,1-1-112 0</inkml:trace>
  <inkml:trace contextRef="#ctx0" brushRef="#br0" timeOffset="9">14288 5850 32255 0,'-7'2'2864'0,"1"1"-2288"16,1 0-576-16,0 2 0 0,0-3 1152 0,5-2 112 15,0 0 16-15,0 0 16 0,0 0 128 0,0 0 32 16,0 0 0-16,0 0 0 0,3-5-928 0,2-2-176 16,4-1-32-16,3-4-16 0,1-6 80 0,-3 8 0 15,5-3 16-15,2-2 0 0,5-3 160 0,2-1 16 16,2-1 16-16,3-3 0 0,3-2 96 0,30-24 16 16,-5 7 0-16,-7 4 0 0,-4 2-176 0,-3 2-16 0,-1-1-16 0,-2 1 0 15,-1 1-240-15,-2 1-64 0,-3 1 0 0,-4 3 0 16,-1 2-192-16,-4 0 0 0,-3 5 0 0,-3 0 0 15,-1 2-256-15,-5 4-32 0,-1 1-16 0,-4 4 0 32,-3 1-336-32,-3 0-80 0,0 3-16 0,-4 0 0 15,0 1-176-15,-2 1-48 0,-1 3 0 0,-1 2 0 16,0 0-448-16,0 3-80 0</inkml:trace>
  <inkml:trace contextRef="#ctx0" brushRef="#br0" timeOffset="10">15046 5433 6447 0,'0'0'272'0,"0"0"80"0,0 0-352 0,0 0 0 16,0 0 0-16,3-3 0 0,0 1 896 0,0-1 128 15,-3 3 0-15,4-3 16 0,-4 3 1776 0,4-3 336 16,-4 3 80-16,0 0 16 0,2-4-1328 0,-2 4-256 0,0 0-48 0,1-5-16 16,-1 5 320-16,-1-5 48 0,1 5 16 0,-1-5 0 15,-1-1-448-15,-1 1-96 0,0 0-16 0,0-1 0 16,-1-1-608-16,0 0-128 0,-1-3-32 0,2 0 0 15,-2-1-64-15,0-2-16 0,-1 0 0 0,-1-2 0 16,1 0-64-16,-2-2-32 0,-1 0 0 0,0 2 0 16,-1 0-96-16,-1 1-32 0,-1 1 0 0,1 2 0 15,-2 1-224-15,0-1-128 0,1 2 160 0,0 2-160 16,0 0 0-16,4 2 0 0,1 1 0 0,2 2 0 16,5 2 0-16,0 0 176 0,0 0-176 0,7-1 160 15,5 1-336-15,4 1-64 0,3-1-16 0,4 2 0 16,2-2 256-16,3 0 0 0,1 0 0 0,1-2 0 0,2-1 0 15,1 2 0-15,1 1 0 0,-3-1 160 0,0-1 48 0,-4-1 16 16,0 0 0-16,-3 2 0 0,-2 1 192 0,-2 0 32 16,-2-1 16-16,-4 2 0 0,-3 0-80 0,-3 0 0 15,-3 2-16-15,-2 1 0 0,-6 1-96 0,-3 3-16 16,-3 2 0-16,-6 2 0 0,-5 4-32 0,-1 0-16 16,-3 3 0-16,-2-1 0 0,-2 1-464 0,-2 0-80 15,-1 1-32-15,1-2 0 16,3-1-288-16,3 1-64 0,1-2-16 0,2 0 0 15,4-1-240-15,2-1-48 0,2-4-16 0,3-1-19568 0</inkml:trace>
  <inkml:trace contextRef="#ctx0" brushRef="#br0" timeOffset="11">14188 6431 23951 0,'-14'0'2128'0,"6"0"-1696"0,2 0-432 0,-1-2 0 16,3 1 1296-16,0 1 176 0,4 0 48 0,0 0 0 16,0 0 384-16,0 0 80 0,7-2 0 0,5-2 16 15,2 0-1008-15,4-1-208 0,3-3-32 0,4-2-16 16,5-2 80-16,4 1 16 0,5-2 0 0,3 0 0 16,1-1-352-16,0 1-64 0,1 1-16 0,-1-2 0 15,0 1-144-15,-1 0-16 0,-2 1-16 0,-2-2 0 16,-2 2-32-16,-3 1 0 0,0 1 0 0,-4-1 0 15,-1 1-192-15,-2 1 0 16,-3 1 0-16,-3-1 0 0,-1 0-304 0,-1 1-48 0,-3 2-16 0,0-2 0 16,-2 3-192-16,-1 0-32 0,0 0-16 0,1 2 0 15,-2 0-1552-15,0 2-304 0</inkml:trace>
  <inkml:trace contextRef="#ctx0" brushRef="#br0" timeOffset="12">15108 6199 23039 0,'0'0'2048'0,"0"0"-1648"16,-3-5-400-16,1 1 0 0,2 4 2640 0,-1-6 448 0,-1 1 96 0,-1-1 16 16,1 1-992-16,-2-2-192 0,1-1-32 0,-2 0-16 15,0-1-1200-15,-2-1-256 0,2 1-32 0,-1-2-16 0,-1 0-80 0,0 0-32 16,-1-2 0-16,0 1 0 0,0-1-32 0,0-1 0 15,0 2 0-15,-2 1 0 0,1 0-320 0,-1 1 128 16,3 3-128-16,-1 0 0 0,1 2 0 0,1 2 0 16,1 0 0-16,5 3 0 0,0 0 0 0,0 0 0 15,0 0 0-15,0 0 128 0,5 5-272 0,5 0-48 16,2 3-16-16,5 0 0 0,3 1 208 0,3-1 0 16,4 0 0-16,3 1-144 0,3-1 144 0,1-1 192 15,0 0-32-15,0-1-16 0,-2-2-16 0,-1-1-128 16,-1 1 192-16,-2-2-64 0,0 2 32 0,-4-2 0 0,-1-1 0 15,-4 2 0 1,-2-1 112-16,-6 1 32 0,-2 0 0 0,-4 0 0 0,-2 2 112 0,-4-1 32 0,-4 3 0 0,-4-1 0 16,-6 0 80-16,-4 3 32 0,-4 1 0 0,-3-1 0 15,-3 2-416-15,1 0-144 0,-2 1 0 0,1-2 144 16,1 1-272-16,0-2-64 0,-1 0-16 0,3-1 0 31,1 1-320-31,4-2-64 0,2 1-16 0,4-3 0 16,2 1-320-16,3-3-64 0,2 1-16 0,8-4-19536 0</inkml:trace>
  <inkml:trace contextRef="#ctx0" brushRef="#br0" timeOffset="13">14307 6732 17503 0,'-16'-5'1552'0,"6"0"-1232"15,-1 3-320-15,0-2 0 0,0 0 2240 0,2 3 400 16,0-1 80-16,1 1 16 0,2 1 80 0,0 0 32 0,6 0 0 0,0 0 0 16,0 0-1504-16,0 0-320 0,0 0-48 0,6 6-16 15,3-2-544-15,3 0-112 0,3 1-32 0,6 0 0 16,4-1 208-16,5 1 32 0,4 1 16 0,4 1 0 15,4-1 48-15,1 2 0 0,1 0 0 0,1 0 0 16,2 0-192-16,-1 0-16 0,-2 0-16 0,0-2 0 16,-1 1-352-16,-4-1 128 0,0-1-128 0,-3 0 0 15,-2 1 0-15,-5-2-320 0,-2 0 64 0,-4 0 16 16,-2-2-80-16,-2 0 0 0,-2 1-16 0,-4 1 0 16,0-1 0-16,-2 0 0 0,-3 0 0 0,-1 0 0 15,-2 0-992-15,-2 0-192 0</inkml:trace>
  <inkml:trace contextRef="#ctx0" brushRef="#br0" timeOffset="14">15145 6784 28559 0,'0'0'1264'0,"0"0"272"16,3-6-1232-16,1 2-304 0,2 1 0 0,0 0 0 0,1 0 1664 0,1 0 256 0,2 0 64 0,-2 2 16 15,1-3-432-15,-2 3-96 0,0 0 0 0,-2 1-16 16,0 0-880-16,-5 0-192 0,4 2-16 0,-2 2-16 16,-2 0-64-16,-1 1-16 0,-3 1 0 0,-2 3 0 15,-2 1-112-15,-2 2-32 0,-1-1 0 0,-2 1 0 16,0-2-128-16,1 0 160 0,0 0-160 0,2-1 160 16,1-2-160-16,2-1 0 0,1 0 144 0,2-1-144 15,4-5 0-15,-2 4 0 0,2-4 0 0,2 3 0 16,1 0 0-16,2-1-192 0,2 1 192 0,1-1-192 0,3 2 16 15,-1 1 0-15,3-2 0 0,1 1 0 16,1 0 176-16,0 0-208 0,1 2 80 0,-2-1 128 0,2-1-144 0,0 2 144 16,-1 0 0-16,0 0 0 0,0-1 0 0,-1 0 0 15,-1 1 128-15,-2-2-128 0,-1 1 256 0,-2-1-32 16,0-2-16-16,-1 0 0 0,-3 0-64 0,-4-2-16 16,0 0 0-16,0 0 0 0,4 1 288 0,-4-1 48 15,0 0 16-15,0 0 0 0,0 0-64 0,-2-7-16 16,1-2 0-16,-1 0 0 0,-2-1-160 0,1-1-48 15,-1-1 0-15,0-3 0 0,-1 1-192 0,1-2 0 16,-1 0 0-16,1-1 0 0,1 0 0 0,-2 1 0 0,0-1 0 0,0 2 0 16,-1 1 0-16,0 2 0 15,-1-3 0-15,0 3 0 0,0-1-176 0,-1 1 176 0,1 2-160 0,-1-2 160 32,1 3-496-32,-2-1 0 0,2 1 0 0,-1 1 0 15,0 1-320-15,-1 1-64 0,1 1-16 0,-1 2-18528 0</inkml:trace>
  <inkml:trace contextRef="#ctx0" brushRef="#br0" timeOffset="15">14109 7248 31327 0,'-14'-4'2784'0,"5"1"-2224"16,0 0-560-16,1-1 0 0,3 3 896 0,5 1 64 15,0 0 0-15,0 0 16 0,0 0 368 0,0 0 80 0,0 0 16 0,3 0 0 16,5 3-992-16,3 0-208 0,3 3-48 0,4 2 0 16,4 1 208-16,2 3 48 0,3 3 0 0,3 2 0 15,2 2 48-15,3 2 16 0,3 1 0 0,2 2 0 16,1 0-144-16,0 0-32 0,2 0 0 0,-1 0 0 15,0 1-144-15,1-2-16 0,-2 1-16 0,-2-1 0 16,-1-2-368-16,-2-2-80 0,-3 0-16 0,-1-2 0 31,-1 1-240-31,-2-3-48 0,-1-2-16 0,-2-2 0 0,-3 0-416 0,-2-1-64 16,-1-2-32-16,-1 0 0 0,-1-2-624 0,0 1-128 16,-1 0-32-16,0-1-13376 0</inkml:trace>
  <inkml:trace contextRef="#ctx0" brushRef="#br0" timeOffset="16">15273 7716 13823 0,'3'-5'1216'0,"-1"1"-960"0,0-2-256 0,2 0 0 0,0 0 3744 0,0 0 704 16,0 1 144-16,-1-1 16 0,-1 2-1536 0,-2 4-320 15,3-4-64-15,-3 4-16 0,2-5-1648 0,-2 5-336 16,0 0-64-16,0 0-16 0,0 0-320 0,-5-3-64 15,2 3-16-15,-4 4 0 0,1 4-48 0,-3 1-16 16,-2 3 0-16,-1 2 0 0,-3 2-144 0,-1 1 0 16,-3 2 144-16,-1-1-144 0,0 1 0 0,-2 0 0 15,1-1 0-15,0 0-128 0,0-2 128 0,1 0 0 16,2-1 0-16,2-1 0 0,0-1 0 0,1-1 224 16,2-1-48-16,3-4-16 0,3 0-32 0,1-2-128 15,2-1 192-15,4-4-64 16,0 0-128-16,3 3 0 0,3-1-192 0,3 1 192 15,2-2-256-15,2-1 64 0,2 0 0 0,1 0 16 0,2 0 176 0,2-1 0 0,0 0 0 16,3 0 0-16,-1 0 0 0,1 1 0 0,1 0 0 0,-3 0 0 16,0 0 128-16,-3 0 64 0,0 0 16 0,-3-1 0 15,1 1 32-15,-3 0 0 0,-1 0 0 0,-3-1 0 16,-1 2 16-16,-3-2 0 0,0 0 0 0,-5 1 0 16,0 0-32-16,0 0 0 0,0 0 0 0,1-5 0 15,-1 5 80-15,-2-7 16 0,0-1 0 0,-2-2 0 16,0-1 0-16,0 0 0 0,0-2 0 0,-1-2 0 15,1 0-64-15,-1-3 0 0,1 1 0 0,1-1 0 16,0 1-256-16,0 1 0 0,0-1-128 0,2 2 128 16,0-1-320-16,0 0 48 0,0 2 0 0,1 1 0 15,0-1-176-15,1 1-16 0,-1-1-16 0,1 2 0 32,1-2-336-32,3 1-64 0</inkml:trace>
  <inkml:trace contextRef="#ctx0" brushRef="#br0" timeOffset="17">524 5149 14735 0,'0'0'1312'0,"0"0"-1056"0,0 0-256 0,-1 3 0 16,1-3 0-16,0 0 128 0,0 0-128 0,0 0 0 15,0 0 1152-15,0 0 128 0,0 0 32 0,0 0 0 16,0 0-64-16,0 0-16 0,0 0 0 0,0 0 0 31,0 0-176-31,0 0-32 0,0-4-16 0,-1-1 0 16,-1 1-160-16,0-1-16 0,1 2-16 0,-2-2 0 0,0 1-32 0,-2 1 0 15,-3-8 0-15,-2 5 0 0,3 0-224 0,1 1-48 0,0 1-16 0,0 0 0 16,-1 3-64-16,-1-4-16 0,0-1 0 0,-1 1 0 16,0-1 224-16,-7-5 32 0,3-3 16 0,0 2 0 15,0-1-304-15,-2 1-48 0,0 0-16 0,-1-1 0 0,0-2-128 16,1 0-48-16,1 1 0 0,1 0 0 0,1-1-144 16,0 1 0-16,1 1 0 0,6 5 128 15,1 2-128-15,-1-3 0 0,0 0 0 0,2 1 128 0,-1-1-128 0,2 1 0 16,-1 0 0-16,1-9 0 0,0 2 0 0,2 4 0 15,0 3 0-15,2 0 0 0,-1 1 0 0,0 2 0 16,2 1 0-16,-1 1 0 0,1-2-144 0,0 3 144 16,1-2 0-16,0 2 0 0,1 0-160 0,3-2 160 15,1 4-128-15,-2 0 128 0,2 0 0 0,0 1 0 16,-2 2 0-16,2 0 0 16,1 1 0-16,-2-1 0 0,2 2 0 0,-1-2 0 0,1 2 0 0,-2 2 0 0,0 1 0 0,-1 2 0 15,-1 3 0-15,-1-2 128 0,0-1-128 0,0-2 0 16,-2 0 0-16,-1 0 0 0,1 0 0 0,0-2 0 15,-1 1 0-15,0-2 0 0,0 1 0 0,-1 0 0 16,0-1 0-16,0-1 0 0,0 0 0 0,0 0 0 16,0-1 0-16,-1-3 0 15,0 0 0-15,0 0 0 0,0 0 0 0,0 0 0 0,0 0 0 0,0 0 0 16,0 0 0-16,0 0 0 0,0 0 0 0,0 0 0 16,0 0 0-16,0 0 0 0,4-6 128 0,-4 6-128 15,3-6 0-15,-1-1 0 0,-1-1 0 0,0 1 0 16,0 0 0-16,-1-4-160 0,0 0 160 0,0-2-160 15,0-1 160-15,-1-2 0 0,0 0 0 0,0 1 0 16,-1-2 0-16,1 0 0 0,1-2 0 0,0 2 0 0,0 0 0 0,1 2 0 16,-1 1 0-16,2 1 128 0,0 3-128 0,0 0 128 15,-1 1-128-15,2 1 128 0,0 0-128 0,0 1 128 16,0 1-128-16,2 0 128 0,-1 1-128 0,1 0 128 16,2 3-128-16,-4 0 128 0,2 1-128 0,1 0 0 15,1 1 0-15,-1 0 0 0,2 2 0 0,-1 0 0 16,1 0 0-16,5 4 0 15,-3 1 0-15,-1-1 0 0,-2 2 0 0,-2 2 128 0,0 0-128 0,-1 2 0 16,-1 0 128-16,-1 2-128 0,-1 1 128 0,0 0-128 16,-1 2 160-16,0 1-160 0,-1-1 0 0,0 2 128 0,-2 4-128 0,1 0 0 15,-2 0 0-15,0-1 0 0,-1 0 0 0,-1-1 0 16,1 2 0-16,-1-1 0 0,1-2 0 0,1-1-160 16,0-1 160-16,1-3 0 15,0 1 0-15,2-3 0 16,-1-2-144-16,0-1 144 0,2 1-160 0,1-3 160 31,1-2-832-31,0-2-80 0,2 1-16 0,-4-5 0 16,8 0-1232-16,0-2-240 0</inkml:trace>
  <inkml:trace contextRef="#ctx0" brushRef="#br0" timeOffset="18">733 4590 22111 0,'4'6'1968'0,"-1"0"-1584"16,3 0-384-16,0 0 0 15,3 0-256-15,0-2-144 0,3 0-32 0,-1-2 0 0,4-2 1456 0,-2-3 272 0,1-1 64 0,-2-2 16 16,0-3-384-16,0-3-80 0,-2-3-16 0,0-5 0 31,0-3 128-31,-4 8 0 0,0-2 16 0,1-2 0 16,1-1-336-16,-1-4-80 0,0-1-16 0,-1-1 0 15,-1 0-416-15,4-23-192 0,-4 7 160 0,-2 7-160 16,-2 5 0-16,-3 3-240 0,-1 4 32 0,0 1 0 16,-2 3 208-16,0 2 0 0,-3 2 0 0,0 3 0 15,-1 2 0-15,-2 2 0 0,0 3-176 0,-1 2 176 16,-1 2 0-16,0 1 0 0,-2 3 0 0,0 2 0 16,-1 4 0-16,-1 1 0 0,1 4 0 0,0 1 0 15,2 2 416-15,1 4 32 0,0-1 16 0,0 4 0 16,2-1-336-16,0 3-128 0,0 1 0 0,0 0 144 15,2 1-416-15,0-4-96 0,2-1-16 0,1-2 0 16,2-2-192-16,0-2-64 0,3-1 0 0,1-1 0 16,0-4-64-16,3 1-32 0,1-3 0 0,3 0 0 15,3-1-672-15,1-2-128 0,3-2-16 0,2-2-16 16,2-1-608-16,2-2-128 0</inkml:trace>
  <inkml:trace contextRef="#ctx0" brushRef="#br0" timeOffset="19">793 4716 6447 0,'0'0'576'0,"0"0"-576"15,0 0 0-15,-2 1 0 0,2-1 912 0,-4 2 80 16,1 0 16-16,1 1 0 0,2-3 320 0,-4 1 64 16,4-1 16-16,-4 2 0 0,4-2-256 0,-4 3-64 15,4-3 0-15,0 0 0 0,0 0-16 0,-4-2-16 0,1 1 0 0,-1-1 0 16,2-2-192-16,-1 2-32 0,3 2-16 0,0 0 0 15,0 0-16-15,0 0 0 0,0 0 0 0,0 0 0 16,0 0-240-16,5-6-48 0,0 0-16 0,1 1 0 16,2 0 80-16,0-2 0 0,2 1 16 0,0 0 0 15,3-1-32-15,-2 1-16 0,2 1 0 0,-1-3 0 16,-1 2-544-16,1-1-272 0,-2 1 16 0,0 0 16 16,0-1-240-1,-2 1-48-15,2-1-16 0,-2 2 0 0,0-1-448 0,-1 2-96 0,-1 0 0 16,-1 1-16-16,0 0-432 0,-5 3-64 0,4-3-32 0,-4 3 0 15,0 0-576-15,0 0-112 0</inkml:trace>
  <inkml:trace contextRef="#ctx0" brushRef="#br0" timeOffset="20">856 4733 16127 0,'-8'5'352'0,"2"-1"80"0,1 2 16 0,1-2 0 0,-1 0-448 0,-1-1 0 15,2 0 0-15,1 0 0 0,3-3 1904 0,0 0 288 16,0 0 64-16,0 0 16 0,0 0-816 0,0 0-176 15,0 0-16-15,0 0-16 0,4-4-592 0,1 0-112 16,-1-3-32-16,2 0 0 0,1 0 176 0,-1-1 16 16,1 1 16-16,0-2 0 0,3 0-592 0,-3 1-128 15,0-1 0-15,0 1 0 16,1-1-592-16,-1 0-112 0,1 3-32 0,-2-2 0 16,-1-1-416-16,2 2-96 0,-2 1-16 0,0 1 0 15,-1 0-720-15,-4 5-160 0</inkml:trace>
  <inkml:trace contextRef="#ctx0" brushRef="#br0" timeOffset="21">865 4763 15663 0,'-9'16'1392'0,"5"-8"-1120"0,-1-1-272 0,0-1 0 15,1 2 880-15,1-3 112 0,1 0 32 0,1-2 0 16,1-3 1152-16,0 0 256 0,0 0 32 0,0 0 16 16,0 0-1776-16,8 0-336 0,0-5-80 0,2-3-16 15,-2-2-272-15,-1 1 0 0,2 0 0 0,0-1 0 16,-1-3-192-16,1 1-160 0,-1 1-32 0,1 0 0 15,0-1-992-15,0 1-208 0,0-2-32 0,-3 3-9168 16</inkml:trace>
  <inkml:trace contextRef="#ctx0" brushRef="#br0" timeOffset="22">890 4818 27647 0,'-8'5'1216'0,"4"-1"256"0,0 1-1168 0,2-1-304 16,2-4 0-16,0 0 0 0,0 5 1136 0,0-5 160 15,0 0 48-15,7-3 0 0,1 2-864 0,0-4-160 16,0-3-48-16,0-1 0 0,2 0-272 0,-1-3-176 0,1-1 32 16,0-1 0-1,0 0-1136-15,0-2-208 0</inkml:trace>
  <inkml:trace contextRef="#ctx0" brushRef="#br0" timeOffset="23">765 4421 16575 0,'0'0'1472'0,"0"0"-1168"0,0 0-304 0,5-4 0 0,1-1-160 0,0 1-96 0,-2-2 0 0,2 2-16 16,2-2 928-16,0 0 192 0,0 1 48 0,-2-1 0 16,1 1-192-16,0-1-16 0,0 0-16 0,-2 1 0 15,1-1-512-15,-1 1-160 0,-1 1 0 0,0 0 0 16,0 1 0-16,-4 3 0 0,0 0 0 0,0 0 0 16,0 0 0-16,0 0 0 0,0 0 0 0,0 0 0 15,-5 6 0-15,2-1 0 0,-1 2-208 0,-1-1 80 0,-1 0-48 0,1 1 0 16,-1 2 0-16,1-1 0 0,-1 0 304 15,1 1 64-15,0-1 16 0,-1-1 0 0,4 0 560 0,-1-1 96 16,1-2 32-16,1 0 0 0,1-4-304 0,-1 5-48 16,1-5-16-16,0 0 0 0,0 0-528 0,0 0 0 15,3 3 0-15,1-2 0 0,-4-1 0 0,4 0 0 16,1 0 128-16,0-1-128 0,-1-1 0 0,0 2 160 16,1 0-160-16,-2 1 128 0,0 0-128 0,1 0 0 15,-4-1 0-15,0 0 0 16,5 3-352-16,-2 0-96 0,-3-3-32 0,0 0 0 15,5 3-896-15,-3-1-176 0,-2-2-48 0,5-2-7776 0</inkml:trace>
  <inkml:trace contextRef="#ctx0" brushRef="#br0" timeOffset="24">1017 4146 14735 0,'0'0'1312'0,"-2"-6"-1056"16,1-1-256-16,1-2 0 0,0-3 1344 0,0-1 224 15,0-2 32-15,3-2 16 0,-1-2 112 0,0-2 32 16,1-4 0-16,0-1 0 0,1-1-1072 0,-2-3-224 16,3 0-32-16,-2-1-16 15,1 1-800-15,2 1-176 0,0 1-16 0,0 3-16 16,1 3-512-16,-1 2-112 0</inkml:trace>
  <inkml:trace contextRef="#ctx0" brushRef="#br0" timeOffset="25">848 4051 20271 0,'0'0'1792'0,"0"0"-1424"0,-4-3-368 0,1 0 0 15,3 3-288-15,-5-5-128 0,2 0-32 0,-2-3 0 16,-1-3 1664-16,1-1 336 0,0-2 64 0,-1-1 16 16,2-2-288-16,-2-1-64 0,1 0-16 0,-1-4 0 15,1 1-944-15,0 0-192 0,0-3-128 0,2 2 144 16,0 1-1488-16,0 1-320 0,1 1-48 0,0-1-9616 15</inkml:trace>
  <inkml:trace contextRef="#ctx0" brushRef="#br0" timeOffset="26">605 4148 18431 0,'0'0'1632'0,"0"0"-1312"16,-6 0-320-16,6 0 0 0,-7-2 1344 0,-2 0 192 16,0 0 32-16,0-3 16 0,-1 1-112 0,-2 0 0 15,-1-1-16-15,-1-3 0 0,-2 1-720 0,7 3-144 16,-1-1-16-16,-2 0-16 0,0-1-48 0,1 0 0 16,0 1 0-16,-1 0 0 0,2 0-704 0,-7-4-128 0,3 4-48 0</inkml:trace>
  <inkml:trace contextRef="#ctx0" brushRef="#br0" timeOffset="27">518 4367 22111 0,'-8'-1'1968'0,"1"0"-1584"0,0 0-384 0,-1 1 0 0,0-1 0 0,2 0 0 0,-1 0 0 0,-1 1 0 15,-1-1 1216-15,0-1 320 0,-1 1 64 0,1 0 16 16,-1 1-576-16,-11-1-112 0,3 1-32 0,-1 1 0 16,-1-1-1104-16,1 1-240 15,0 0-32-15</inkml:trace>
</inkml:ink>
</file>

<file path=ppt/ink/ink4.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08-16T09:39:40.349"/>
    </inkml:context>
    <inkml:brush xml:id="br0">
      <inkml:brushProperty name="width" value="0.05292" units="cm"/>
      <inkml:brushProperty name="height" value="0.05292" units="cm"/>
      <inkml:brushProperty name="color" value="#FF0000"/>
    </inkml:brush>
  </inkml:definitions>
  <inkml:trace contextRef="#ctx0" brushRef="#br0">820 5157 35007 0,'-15'3'3120'0,"6"0"-2496"15,-1-2-496-15,1 1-128 0,0-1 0 0,2 0 0 16,1-1 0-16,2-1 0 0,0 0 1088 0,4 1 128 16,-4-5 48-16,2 1 0 0,0-3-976 0,2-1-288 15,1 0 128-15,0-3-128 0,2 1 0 0,-1 3 0 16,0-1 0-16,2-1 0 0,1-2 0 0,1-3 0 15,1 0 0-15,1-3 0 0,3-2-128 0,11-16 128 0,2 3-128 0,-1 1 128 16,0 0 0-16,3 0 128 0,3 2 0 0,1-2 0 16,3 0 128-16,1 1 16 0,3 1 16 0,1 0 0 15,2 0-32-15,1 2-16 0,1 0 0 16,0 4 0-16,2 1-48 0,-1 3-16 0,-3 0 0 0,2 3 0 16,0 2-176-16,-1 2 160 0,1 3-160 0,0 0 160 15,-2 5-160-15,0 2 128 0,-1 0-128 0,-1 3 128 16,0 3-128-16,-2 3 0 0,-1 3 144 0,-1 2-144 15,-3 2 0-15,-1 4 0 0,0 1 0 0,-2 3 0 16,-1 2 0-16,-3 2 0 0,0 2 0 0,-1 2 0 16,-2 1 0-16,-2 3 192 0,-1 2-64 0,-2 0 0 15,0-2 0-15,-2-2 16 0,-2-2 0 0,0-1 0 16,-1 0-144-16,-2-2 0 0,-1-1 0 0,-2-3 0 16,2 0-144-16,-4-2 144 0,0-1 0 0,-1-3 0 0,1 0 0 15,-3-3 0-15,0-1 0 0,0-3 0 0,-1-2-368 0,-1-1 48 16,0-3 0-16,1-4-18768 15</inkml:trace>
  <inkml:trace contextRef="#ctx0" brushRef="#br0" timeOffset="1">2527 4891 17503 0,'0'0'1552'0,"0"0"-1232"15,0 0-320-15,0 0 0 0,0 0 1424 0,0 0 240 16,0 0 32-16,0 0 16 0,1 6 464 0,-2-1 80 16,-1 4 32-16,-2 0 0 0,0 2-944 0,-1 1-192 0,-2-1-48 0,-2 3 0 15,0 3-528-15,-2-1-128 0,-1-1 0 0,-2 2-16 16,0 2-32-16,-1-2 0 0,-1-2 0 0,-2 1 0 16,-2-1-400-16,1-1 0 0,0 1 0 0,1-1 0 15,0-1 0-15,0-2 0 0,2 0 0 0,0-2 0 16,2 1 0-16,1-3 192 0,-1-2 0 0,3 0 0 15,1-1-192-15,2-2 128 0,0-1-128 0,3 0 128 16,5-1 0-16,0 0 0 0,0 0 0 0,0 0 0 16,0 0-128-16,2-4 0 0,3 1 0 0,2 0 0 15,3 0 0-15,2 1 0 0,2-1-144 0,2 3 144 16,2 0 0-16,2 0 224 0,1 1-32 0,1 1-16 16,2 1 96-16,0 1 32 0,0 0 0 0,-1 2 0 15,-1-2-160-15,-1 3-16 0,-1-2-128 0,-2 0 192 0,-2 0-192 16,-3 1 0-16,0-2 0 0,-2 1 0 15,-1-1 0-15,-3-1 0 0,-1-1 144 0,-1-1-144 0,-5-1 240 0,0 0-48 16,0 0 0-16,1-4 0 16,-2-2-48-16,-2-2-16 0,-2-2 0 0,-2-2 0 0,-2 0-128 0,0-2 192 15,-2 0-192-15,0 0 192 0,1 1-192 0,0 0 0 16,0 1 144-16,2-1-144 0,0 2 144 0,2-1-144 16,1 0 192-16,1 0-192 0,2 2-176 0,0-3-144 15,2-1-16-15,0 2-16 16,2-1-1072-16,2 1-224 0</inkml:trace>
  <inkml:trace contextRef="#ctx0" brushRef="#br0" timeOffset="2">3918 7686 28559 0,'-6'0'2544'0,"0"1"-2032"16,1 0-512-16,0 1 0 0,1 2 1040 0,0 0 112 0,1 2 32 0,0 1 0 16,2 1-240-16,1 3-48 0,1 3-16 0,1 1 0 15,1 4-736-15,0 4-144 0,2 3 0 0,1 3 0 16,1 0 0-16,-3-11 0 0,2 4 0 0,0 4 0 15,2 5 0-15,3 1-192 0,-1 2 192 0,3 3-192 16,0 1 192-16,18 36 208 0,-2-14-32 0,-1-7-16 16,3-4 256-16,0-6 48 0,2-2 16 0,3-3 0 15,1-3 96-15,2-1 32 0,1-1 0 0,2-4 0 16,-2-2-224-16,2-3-64 0,-1-2 0 0,2-2 0 16,3 0-80-16,-1-4-32 0,1 0 0 0,0-4 0 15,0-1 48-15,-1-2 0 0,2-5 0 0,-3-2 0 16,-2-1 64-16,0-4 0 0,-1-3 16 0,-1-4 0 15,-1-1 0-15,-2-2 0 0,-1-3 0 0,-2-3 0 16,0-1-128-16,-3-4-16 0,0-1-16 0,-3-1 0 16,0-3-176-16,-3-1 128 0,-2 0-128 0,-3-3 128 0,0-2-128 0,-3-1 0 15,-1-1 0-15,-3 3 128 0,-1-2-128 0,-3 2 0 16,-1 2-192-16,-2 2 192 0,-1 0-320 0,-2 1 48 16,-1 3 16-16,0-2 0 0,1 4-16 0,-2 0 0 15,0 1 0-15,0 2 0 0,1 1-32 0,1 3 0 16,-1 1 0-16,1 2 0 0,-1 1-32 0,-1 2-16 15,2 4 0-15,-2 1 0 16,0 2-720-16,-1 4-144 0,0 0-16 0,0 0-16032 0</inkml:trace>
  <inkml:trace contextRef="#ctx0" brushRef="#br0" timeOffset="3">5677 6814 27647 0</inkml:trace>
  <inkml:trace contextRef="#ctx0" brushRef="#br0" timeOffset="4">5582 7689 2751 0,'0'0'256'0,"0"0"-256"15,0 0 0-15,0 0 0 0,0 0 416 0,-3-3 32 0,3 3 16 0,0 0 0 16,-4-3-688-16,4 3-144 0,0 0-16 0,0 0-16 16,0 0 880-16,-5 0 176 0,1-2 48 0,4 2 0 15,0 0 416-15,0 0 96 0,0 0 0 0,0 0 16 16,0 0-496-16,0 0-96 0,0 0-32 0,0 0 0 16,0 0 528-16,0 0 96 0,0 0 32 0,0 0 0 15,0 0-128-15,0 0-32 0,2-1 0 0,0-2 0 16,0 0-80-16,0 0-32 0,0 0 0 0,1 0 0 15,0 2 32-15,1-1 0 0,1-2 0 0,-2 2 0 16,2-1 80-16,-5 3 32 0,5-2 0 0,-1 0 0 16,0 1 16-16,0-2 16 0,-4 3 0 0,0 0 0 15,3-2-304-15,-3 2-64 0,0 0-16 0,0 0 0 16,0 0-272-16,0 0-48 0,0 0-16 0,0 0 0 0,0 0-208 0,0 0-48 16,0 0-16-16,-3 3 0 0,-2 1-48 0,-1 2-128 15,0 0 192-15,-2 1-64 0,-1 2-128 0,0 2 0 16,-2 3 0-16,-2 1 128 0,-1 1-128 0,0 1 0 15,-2 3 0-15,1-3 0 16,-1 2-304-16,2-1 64 0,0 1 16 0,0-2 0 0,-1-2 224 0,3-1 0 16,1-1 0-16,-1-2 0 0,2 0 256 0,1-2-64 15,3 1-16-15,0-5 0 0,3 1-176 0,3-6 160 16,-1 3-160-16,1-3 160 0,3 2-160 16,3-2 0-16,1-1 0 0,2-1-176 0,2-2 176 0,2-1-128 0,2-2 128 15,0 0-128-15,2-1 128 0,2 2 0 0,0-2 0 0,2-1 0 16,0 0 192-16,0 0-48 0,2 1 0 0,-1 0 0 15,1 0 64-15,-2-1 16 0,0 1 0 0,-2 0 0 16,-2 0-64-16,-2 2-16 0,0 0 0 0,-2 0 0 16,-2 1-16-16,-2 0 0 0,0 1 0 0,-3-1 0 15,-2 2 0-15,-1 0-128 0,-3 3 192 0,0-5-64 16,-3 2 0-16,-3-2-128 0,-1 1 192 0,-3 0-64 16,-2-1-128-16,-1 2 0 0,-2 0 0 0,-1 0 0 15,0-1 0-15,0 0-176 0,0 1 176 0,1-1-128 16,1 1 128-16,2 0-160 0,-1 1 160 0,2-2-160 15,1 2 160-15,1-1-192 0,1 0 192 0,2 1-192 16,1-1-192-16,0 1-32 0,3-1-16 0,2 3 0 16,1-5-1024-16,1-1-208 0</inkml:trace>
  <inkml:trace contextRef="#ctx0" brushRef="#br0" timeOffset="5">7068 5310 30399 0,'-3'2'2704'0,"3"-2"-2160"0,0 0-544 0,0 0 0 16,0 0 1232-16,0 0 144 0,0 0 32 0,9-5 0 16,1-3-368-16,6-3-64 0,2-4-16 0,2-2 0 15,1-2-400-15,0-3-96 0,2 0-16 0,3-3 0 16,4 0-96-16,-11 10-32 0,5-3 0 0,3-4 0 16,4-2-112-16,3-3-16 0,3 0-16 0,3-1 0 15,3 1-16-15,40-26 0 0,-13 8 0 0,-7 6 0 16,-2 2 48-16,-4 6 16 0,-4 3 0 0,1 4 0 15,-2 1-224-15,3 4 176 0,1 3-176 0,-1 3 160 16,-1 2-160-16,-1 4 0 0,-1 5 0 0,-3 0 0 0,-4 4 176 0,-2 1-48 16,-1 6-128-16,-2 1 192 0,-1 5-192 0,-3 1 176 15,-2 4-176-15,-3 2 160 0,-2 1-16 0,-3 3 0 16,-4 5 0-16,-2 0 0 0,-3 2-144 0,-3-1 0 16,-3 1-192-16,-3 0 192 0,-2 0-384 0,-1 0 32 15,-4 0 16-15,0-4 0 16,1 1-176-16,-4-4-48 0,1-2 0 0,0-4-18320 15</inkml:trace>
  <inkml:trace contextRef="#ctx0" brushRef="#br0" timeOffset="6">8760 5201 23039 0,'-4'0'2048'0,"1"0"-1648"16,3 0-400-16,-5 0 0 0,0 1 560 0,0 1 16 15,1-2 16-15,0 0 0 0,4 0 1536 0,-5 0 304 0,5 0 64 0,-5 0 16 32,5 0-1440-32,0 0-304 0,0 0-48 0,0 0-16 15,0-4-224-15,2-1-48 0,1 1-16 0,2-2 0 16,2 0-144-16,4-1-16 0,1-2-16 0,2-1 0 16,3-1 160-16,3 0 48 0,-1 0 0 0,4 1 0 15,1-1-176-15,0 0-16 0,-1-2-16 0,1 2 0 16,-2-1-240-16,-1 0 128 0,0-1-128 0,-2-1 0 15,1 2 144-15,-4 1-144 0,1 3 128 0,-3 1-128 16,-1 0 160-16,-2 2-160 0,-3 0 192 0,-3 3-192 16,0 2 192-16,-5 0-192 0,0 0 192 0,0 0-192 15,0 0 0-15,-5 7 0 0,0 1 0 0,-1 1 0 16,-2-1 0-16,-1 4 0 0,0 4-176 0,-1 1 176 16,0 1-144-16,1 0 144 0,0 0 0 0,0 2-144 15,-1 1 144-15,3-1-128 0,0 2 128 0,0 0-128 16,0-1 128-16,1 1-128 0,1 1 128 0,0-1-128 0,0-4-32 0,1 1 0 15,2-1 0-15,-2-1 0 0,1-1-112 0,2-2-32 16,-1-1 0-16,1-1 0 0,1-3 304 0,0 0 0 16,0-2 0-16,0-1 0 0,1-2 0 0,-1-4 0 15,1 5 0-15,-1-5 0 0,2 2 144 0,-2-2 96 16,0 0 16-16,0 0 0 0,0 0 0 0,0 0 0 16,0 0 0-16,2-5 0 0,-1 1-112 0,0-1-16 15,-1-1 0-15,-2-1 0 0,1 0 0 0,-1-1-128 16,0-1 192-16,-1 0-64 0,-2 0 0 0,-1 0-128 0,-2 0 192 0,-1-3-64 15,-1 1 32-15,-2 2 0 0,0-2 0 0,-3 1 0 16,1 2 0-16,-1-1 0 0,-1 1 0 16,1 2 0-16,1 0 48 0,0 0 16 0,0 2 0 15,1-1 0-15,1 2-224 0,2-1 0 0,0 1 0 0,1-1 0 32,2 2-448-32,0-3-64 0,3 2-32 0,0-1 0 15,1-1-1360-15,1 0-272 0</inkml:trace>
  <inkml:trace contextRef="#ctx0" brushRef="#br0" timeOffset="7">10278 7618 34095 0,'-15'-5'3024'0,"5"0"-2416"0,-1-1-480 0,1 0-128 16,1 0 1152-16,-1 0 224 0,2 2 32 0,0 1 16 16,1-1-400-16,-1 0-64 0,0 2-32 0,2 0 0 15,1 2-528-15,0 1-96 0,1 0-32 0,0 5 0 16,1 2-80-16,1-3 0 0,0 4-16 0,0 1 0 15,1 3-176-15,0 2-224 0,1 2 48 0,0 3 16 16,1 2 160-16,3 21 0 0,2-3 0 0,2 0-128 0,0 0 128 0,3 1-192 16,0 0 192-16,3 5-192 0,2 2-48 0,2 2-16 15,2-1 0-15,1 0 0 16,2-1-256-16,1 0-48 0,2-2-16 0,1-5 0 0,3-2 160 0,2-3 32 16,-1-3 0-16,2-1 0 0,3-3 928 0,1-2 192 15,2-3 32-15,0-2 16 0,0-5-48 0,3-4-16 16,0-2 0-16,2-3 0 0,1-4 16 0,-1-3 0 15,-1-4 0-15,0-4 0 0,0-2 64 0,0-4 16 16,0-3 0-16,-1-3 0 0,-3 0-240 0,-2-2-64 16,-3-2 0-16,-2-2 0 0,-1-2-336 0,-2-1-176 0,-1-2 160 15,-2-5-160-15,-2 0-128 0,-1-4-128 16,0 2-32-16,-1 1 0 16,-1 2-352-16,-1 1-64 0,-1 1 0 0,-1 3-16 15,0 0-336-15,-2 4-64 0,-1-1-16 0,0 4-12480 0,-1 3-2496 0</inkml:trace>
  <inkml:trace contextRef="#ctx0" brushRef="#br0" timeOffset="8">11825 7701 37775 0,'0'0'3360'0,"0"0"-2688"16,0 0-544-16,0 0-128 16,0 0 688-16,0 0 96 0,0 0 32 0,0 0 0 0,0 0-16 0,-7 1 0 15,0 0 0-15,-1 1 0 0,0 1-464 0,-2 0-80 0,0 1-32 0,-2 2 0 16,-1 0-224-16,-3 2 0 0,-3 1 0 0,-1 2 0 15,-2 1-208-15,-3 0 16 0,-1 0 0 0,1 1 0 16,2 0 192-16,1-1-176 0,0-3 176 0,3 1-160 16,3-2 160-16,1 0 0 0,3-1 0 0,2-3 0 15,1 1 0-15,2-2 0 0,1 1 128 0,6-4-128 16,0 0 0-16,0 0-128 0,0 0 0 0,4 4 0 16,2-1-112-16,3 0-16 0,6-1 0 0,0 1 0 15,4 0 32-15,2-1 0 0,3 0 0 0,2 3 0 16,2 1-48-16,-1-1-16 0,2 1 0 0,-1 0 0 15,-3 1 288-15,0-1-160 0,-2 2 160 0,0-2-128 16,-3 1 480-16,-1 0 96 16,-1-1 32-16,-1 0 0 0,-4 0 96 0,0-2 0 0,-1 0 16 0,-3 1 0 0,0 0 32 15,-2-3 0-15,-3 1 0 0,-4-3 0 0,0 0-144 0,0 0-32 16,0 0 0-16,0 0 0 0,-4-5-64 0,-3 0 0 16,0-2-16-16,-2 1 0 0,0-3-208 0,1 1-32 15,-1-1-128-15,2-1 192 0,0 1-192 0,1-1 0 16,0 0 0-16,0-1 0 15,2-1-336-15,0 0-64 0,-1 1-16 0,1-2 0 16,1 0-304-16,-1 1-64 0,2-1-16 0,1-1 0 16,1 0-480-16,1-1-112 0</inkml:trace>
  <inkml:trace contextRef="#ctx0" brushRef="#br0" timeOffset="9">14288 5850 32255 0,'-7'2'2864'0,"1"1"-2288"16,1 0-576-16,0 2 0 0,0-3 1152 0,5-2 112 15,0 0 16-15,0 0 16 0,0 0 128 0,0 0 32 16,0 0 0-16,0 0 0 0,3-5-928 0,2-2-176 16,4-1-32-16,3-4-16 0,1-6 80 0,-3 8 0 15,5-3 16-15,2-2 0 0,5-3 160 0,2-1 16 16,2-1 16-16,3-3 0 0,3-2 96 0,30-24 16 16,-5 7 0-16,-7 4 0 0,-4 2-176 0,-3 2-16 0,-1-1-16 0,-2 1 0 15,-1 1-240-15,-2 1-64 0,-3 1 0 0,-4 3 0 16,-1 2-192-16,-4 0 0 0,-3 5 0 0,-3 0 0 15,-1 2-256-15,-5 4-32 0,-1 1-16 0,-4 4 0 32,-3 1-336-32,-3 0-80 0,0 3-16 0,-4 0 0 15,0 1-176-15,-2 1-48 0,-1 3 0 0,-1 2 0 16,0 0-448-16,0 3-80 0</inkml:trace>
  <inkml:trace contextRef="#ctx0" brushRef="#br0" timeOffset="10">15046 5433 6447 0,'0'0'272'0,"0"0"80"0,0 0-352 0,0 0 0 16,0 0 0-16,3-3 0 0,0 1 896 0,0-1 128 15,-3 3 0-15,4-3 16 0,-4 3 1776 0,4-3 336 16,-4 3 80-16,0 0 16 0,2-4-1328 0,-2 4-256 0,0 0-48 0,1-5-16 16,-1 5 320-16,-1-5 48 0,1 5 16 0,-1-5 0 15,-1-1-448-15,-1 1-96 0,0 0-16 0,0-1 0 16,-1-1-608-16,0 0-128 0,-1-3-32 0,2 0 0 15,-2-1-64-15,0-2-16 0,-1 0 0 0,-1-2 0 16,1 0-64-16,-2-2-32 0,-1 0 0 0,0 2 0 16,-1 0-96-16,-1 1-32 0,-1 1 0 0,1 2 0 15,-2 1-224-15,0-1-128 0,1 2 160 0,0 2-160 16,0 0 0-16,4 2 0 0,1 1 0 0,2 2 0 16,5 2 0-16,0 0 176 0,0 0-176 0,7-1 160 15,5 1-336-15,4 1-64 0,3-1-16 0,4 2 0 16,2-2 256-16,3 0 0 0,1 0 0 0,1-2 0 0,2-1 0 15,1 2 0-15,1 1 0 0,-3-1 160 0,0-1 48 0,-4-1 16 16,0 0 0-16,-3 2 0 0,-2 1 192 0,-2 0 32 16,-2-1 16-16,-4 2 0 0,-3 0-80 0,-3 0 0 15,-3 2-16-15,-2 1 0 0,-6 1-96 0,-3 3-16 16,-3 2 0-16,-6 2 0 0,-5 4-32 0,-1 0-16 16,-3 3 0-16,-2-1 0 0,-2 1-464 0,-2 0-80 15,-1 1-32-15,1-2 0 16,3-1-288-16,3 1-64 0,1-2-16 0,2 0 0 15,4-1-240-15,2-1-48 0,2-4-16 0,3-1-19568 0</inkml:trace>
  <inkml:trace contextRef="#ctx0" brushRef="#br0" timeOffset="11">14188 6431 23951 0,'-14'0'2128'0,"6"0"-1696"0,2 0-432 0,-1-2 0 16,3 1 1296-16,0 1 176 0,4 0 48 0,0 0 0 16,0 0 384-16,0 0 80 0,7-2 0 0,5-2 16 15,2 0-1008-15,4-1-208 0,3-3-32 0,4-2-16 16,5-2 80-16,4 1 16 0,5-2 0 0,3 0 0 16,1-1-352-16,0 1-64 0,1 1-16 0,-1-2 0 15,0 1-144-15,-1 0-16 0,-2 1-16 0,-2-2 0 16,-2 2-32-16,-3 1 0 0,0 1 0 0,-4-1 0 15,-1 1-192-15,-2 1 0 16,-3 1 0-16,-3-1 0 0,-1 0-304 0,-1 1-48 0,-3 2-16 0,0-2 0 16,-2 3-192-16,-1 0-32 0,0 0-16 0,1 2 0 15,-2 0-1552-15,0 2-304 0</inkml:trace>
  <inkml:trace contextRef="#ctx0" brushRef="#br0" timeOffset="12">15108 6199 23039 0,'0'0'2048'0,"0"0"-1648"16,-3-5-400-16,1 1 0 0,2 4 2640 0,-1-6 448 0,-1 1 96 0,-1-1 16 16,1 1-992-16,-2-2-192 0,1-1-32 0,-2 0-16 15,0-1-1200-15,-2-1-256 0,2 1-32 0,-1-2-16 0,-1 0-80 0,0 0-32 16,-1-2 0-16,0 1 0 0,0-1-32 0,0-1 0 15,0 2 0-15,-2 1 0 0,1 0-320 0,-1 1 128 16,3 3-128-16,-1 0 0 0,1 2 0 0,1 2 0 16,1 0 0-16,5 3 0 0,0 0 0 0,0 0 0 15,0 0 0-15,0 0 128 0,5 5-272 0,5 0-48 16,2 3-16-16,5 0 0 0,3 1 208 0,3-1 0 16,4 0 0-16,3 1-144 0,3-1 144 0,1-1 192 15,0 0-32-15,0-1-16 0,-2-2-16 0,-1-1-128 16,-1 1 192-16,-2-2-64 0,0 2 32 0,-4-2 0 0,-1-1 0 15,-4 2 0 1,-2-1 112-16,-6 1 32 0,-2 0 0 0,-4 0 0 0,-2 2 112 0,-4-1 32 0,-4 3 0 0,-4-1 0 16,-6 0 80-16,-4 3 32 0,-4 1 0 0,-3-1 0 15,-3 2-416-15,1 0-144 0,-2 1 0 0,1-2 144 16,1 1-272-16,0-2-64 0,-1 0-16 0,3-1 0 31,1 1-320-31,4-2-64 0,2 1-16 0,4-3 0 16,2 1-320-16,3-3-64 0,2 1-16 0,8-4-19536 0</inkml:trace>
  <inkml:trace contextRef="#ctx0" brushRef="#br0" timeOffset="13">14307 6732 17503 0,'-16'-5'1552'0,"6"0"-1232"15,-1 3-320-15,0-2 0 0,0 0 2240 0,2 3 400 16,0-1 80-16,1 1 16 0,2 1 80 0,0 0 32 0,6 0 0 0,0 0 0 16,0 0-1504-16,0 0-320 0,0 0-48 0,6 6-16 15,3-2-544-15,3 0-112 0,3 1-32 0,6 0 0 16,4-1 208-16,5 1 32 0,4 1 16 0,4 1 0 15,4-1 48-15,1 2 0 0,1 0 0 0,1 0 0 16,2 0-192-16,-1 0-16 0,-2 0-16 0,0-2 0 16,-1 1-352-16,-4-1 128 0,0-1-128 0,-3 0 0 15,-2 1 0-15,-5-2-320 0,-2 0 64 0,-4 0 16 16,-2-2-80-16,-2 0 0 0,-2 1-16 0,-4 1 0 16,0-1 0-16,-2 0 0 0,-3 0 0 0,-1 0 0 15,-2 0-992-15,-2 0-192 0</inkml:trace>
  <inkml:trace contextRef="#ctx0" brushRef="#br0" timeOffset="14">15145 6784 28559 0,'0'0'1264'0,"0"0"272"16,3-6-1232-16,1 2-304 0,2 1 0 0,0 0 0 0,1 0 1664 0,1 0 256 0,2 0 64 0,-2 2 16 15,1-3-432-15,-2 3-96 0,0 0 0 0,-2 1-16 16,0 0-880-16,-5 0-192 0,4 2-16 0,-2 2-16 16,-2 0-64-16,-1 1-16 0,-3 1 0 0,-2 3 0 15,-2 1-112-15,-2 2-32 0,-1-1 0 0,-2 1 0 16,0-2-128-16,1 0 160 0,0 0-160 0,2-1 160 16,1-2-160-16,2-1 0 0,1 0 144 0,2-1-144 15,4-5 0-15,-2 4 0 0,2-4 0 0,2 3 0 16,1 0 0-16,2-1-192 0,2 1 192 0,1-1-192 0,3 2 16 15,-1 1 0-15,3-2 0 0,1 1 0 16,1 0 176-16,0 0-208 0,1 2 80 0,-2-1 128 0,2-1-144 0,0 2 144 16,-1 0 0-16,0 0 0 0,0-1 0 0,-1 0 0 15,-1 1 128-15,-2-2-128 0,-1 1 256 0,-2-1-32 16,0-2-16-16,-1 0 0 0,-3 0-64 0,-4-2-16 16,0 0 0-16,0 0 0 0,4 1 288 0,-4-1 48 15,0 0 16-15,0 0 0 0,0 0-64 0,-2-7-16 16,1-2 0-16,-1 0 0 0,-2-1-160 0,1-1-48 15,-1-1 0-15,0-3 0 0,-1 1-192 0,1-2 0 16,-1 0 0-16,1-1 0 0,1 0 0 0,-2 1 0 0,0-1 0 0,0 2 0 16,-1 1 0-16,0 2 0 15,-1-3 0-15,0 3 0 0,0-1-176 0,-1 1 176 0,1 2-160 0,-1-2 160 32,1 3-496-32,-2-1 0 0,2 1 0 0,-1 1 0 15,0 1-320-15,-1 1-64 0,1 1-16 0,-1 2-18528 0</inkml:trace>
  <inkml:trace contextRef="#ctx0" brushRef="#br0" timeOffset="15">14109 7248 31327 0,'-14'-4'2784'0,"5"1"-2224"16,0 0-560-16,1-1 0 0,3 3 896 0,5 1 64 15,0 0 0-15,0 0 16 0,0 0 368 0,0 0 80 0,0 0 16 0,3 0 0 16,5 3-992-16,3 0-208 0,3 3-48 0,4 2 0 16,4 1 208-16,2 3 48 0,3 3 0 0,3 2 0 15,2 2 48-15,3 2 16 0,3 1 0 0,2 2 0 16,1 0-144-16,0 0-32 0,2 0 0 0,-1 0 0 15,0 1-144-15,1-2-16 0,-2 1-16 0,-2-1 0 16,-1-2-368-16,-2-2-80 0,-3 0-16 0,-1-2 0 31,-1 1-240-31,-2-3-48 0,-1-2-16 0,-2-2 0 0,-3 0-416 0,-2-1-64 16,-1-2-32-16,-1 0 0 0,-1-2-624 0,0 1-128 16,-1 0-32-16,0-1-13376 0</inkml:trace>
  <inkml:trace contextRef="#ctx0" brushRef="#br0" timeOffset="16">15273 7716 13823 0,'3'-5'1216'0,"-1"1"-960"0,0-2-256 0,2 0 0 0,0 0 3744 0,0 0 704 16,0 1 144-16,-1-1 16 0,-1 2-1536 0,-2 4-320 15,3-4-64-15,-3 4-16 0,2-5-1648 0,-2 5-336 16,0 0-64-16,0 0-16 0,0 0-320 0,-5-3-64 15,2 3-16-15,-4 4 0 0,1 4-48 0,-3 1-16 16,-2 3 0-16,-1 2 0 0,-3 2-144 0,-1 1 0 16,-3 2 144-16,-1-1-144 0,0 1 0 0,-2 0 0 15,1-1 0-15,0 0-128 0,0-2 128 0,1 0 0 16,2-1 0-16,2-1 0 0,0-1 0 0,1-1 224 16,2-1-48-16,3-4-16 0,3 0-32 0,1-2-128 15,2-1 192-15,4-4-64 16,0 0-128-16,3 3 0 0,3-1-192 0,3 1 192 15,2-2-256-15,2-1 64 0,2 0 0 0,1 0 16 0,2 0 176 0,2-1 0 0,0 0 0 16,3 0 0-16,-1 0 0 0,1 1 0 0,1 0 0 0,-3 0 0 16,0 0 128-16,-3 0 64 0,0 0 16 0,-3-1 0 15,1 1 32-15,-3 0 0 0,-1 0 0 0,-3-1 0 16,-1 2 16-16,-3-2 0 0,0 0 0 0,-5 1 0 16,0 0-32-16,0 0 0 0,0 0 0 0,1-5 0 15,-1 5 80-15,-2-7 16 0,0-1 0 0,-2-2 0 16,0-1 0-16,0 0 0 0,0-2 0 0,-1-2 0 15,1 0-64-15,-1-3 0 0,1 1 0 0,1-1 0 16,0 1-256-16,0 1 0 0,0-1-128 0,2 2 128 16,0-1-320-16,0 0 48 0,0 2 0 0,1 1 0 15,0-1-176-15,1 1-16 0,-1-1-16 0,1 2 0 32,1-2-336-32,3 1-64 0</inkml:trace>
  <inkml:trace contextRef="#ctx0" brushRef="#br0" timeOffset="17">524 5149 14735 0,'0'0'1312'0,"0"0"-1056"0,0 0-256 0,-1 3 0 16,1-3 0-16,0 0 128 0,0 0-128 0,0 0 0 15,0 0 1152-15,0 0 128 0,0 0 32 0,0 0 0 16,0 0-64-16,0 0-16 0,0 0 0 0,0 0 0 31,0 0-176-31,0 0-32 0,0-4-16 0,-1-1 0 16,-1 1-160-16,0-1-16 0,1 2-16 0,-2-2 0 0,0 1-32 0,-2 1 0 15,-3-8 0-15,-2 5 0 0,3 0-224 0,1 1-48 0,0 1-16 0,0 0 0 16,-1 3-64-16,-1-4-16 0,0-1 0 0,-1 1 0 16,0-1 224-16,-7-5 32 0,3-3 16 0,0 2 0 15,0-1-304-15,-2 1-48 0,0 0-16 0,-1-1 0 0,0-2-128 16,1 0-48-16,1 1 0 0,1 0 0 0,1-1-144 16,0 1 0-16,1 1 0 0,6 5 128 15,1 2-128-15,-1-3 0 0,0 0 0 0,2 1 128 0,-1-1-128 0,2 1 0 16,-1 0 0-16,1-9 0 0,0 2 0 0,2 4 0 15,0 3 0-15,2 0 0 0,-1 1 0 0,0 2 0 16,2 1 0-16,-1 1 0 0,1-2-144 0,0 3 144 16,1-2 0-16,0 2 0 0,1 0-160 0,3-2 160 15,1 4-128-15,-2 0 128 0,2 0 0 0,0 1 0 16,-2 2 0-16,2 0 0 16,1 1 0-16,-2-1 0 0,2 2 0 0,-1-2 0 0,1 2 0 0,-2 2 0 0,0 1 0 0,-1 2 0 15,-1 3 0-15,-1-2 128 0,0-1-128 0,0-2 0 16,-2 0 0-16,-1 0 0 0,1 0 0 0,0-2 0 15,-1 1 0-15,0-2 0 0,0 1 0 0,-1 0 0 16,0-1 0-16,0-1 0 0,0 0 0 0,0 0 0 16,0-1 0-16,-1-3 0 15,0 0 0-15,0 0 0 0,0 0 0 0,0 0 0 0,0 0 0 0,0 0 0 16,0 0 0-16,0 0 0 0,0 0 0 0,0 0 0 16,0 0 0-16,0 0 0 0,4-6 128 0,-4 6-128 15,3-6 0-15,-1-1 0 0,-1-1 0 0,0 1 0 16,0 0 0-16,-1-4-160 0,0 0 160 0,0-2-160 15,0-1 160-15,-1-2 0 0,0 0 0 0,0 1 0 16,-1-2 0-16,1 0 0 0,1-2 0 0,0 2 0 0,0 0 0 0,1 2 0 16,-1 1 0-16,2 1 128 0,0 3-128 0,0 0 128 15,-1 1-128-15,2 1 128 0,0 0-128 0,0 1 128 16,0 1-128-16,2 0 128 0,-1 1-128 0,1 0 128 16,2 3-128-16,-4 0 128 0,2 1-128 0,1 0 0 15,1 1 0-15,-1 0 0 0,2 2 0 0,-1 0 0 16,1 0 0-16,5 4 0 15,-3 1 0-15,-1-1 0 0,-2 2 0 0,-2 2 128 0,0 0-128 0,-1 2 0 16,-1 0 128-16,-1 2-128 0,-1 1 128 0,0 0-128 16,-1 2 160-16,0 1-160 0,-1-1 0 0,0 2 128 0,-2 4-128 0,1 0 0 15,-2 0 0-15,0-1 0 0,-1 0 0 0,-1-1 0 16,1 2 0-16,-1-1 0 0,1-2 0 0,1-1-160 16,0-1 160-16,1-3 0 15,0 1 0-15,2-3 0 16,-1-2-144-16,0-1 144 0,2 1-160 0,1-3 160 31,1-2-832-31,0-2-80 0,2 1-16 0,-4-5 0 16,8 0-1232-16,0-2-240 0</inkml:trace>
  <inkml:trace contextRef="#ctx0" brushRef="#br0" timeOffset="18">733 4590 22111 0,'4'6'1968'0,"-1"0"-1584"16,3 0-384-16,0 0 0 15,3 0-256-15,0-2-144 0,3 0-32 0,-1-2 0 0,4-2 1456 0,-2-3 272 0,1-1 64 0,-2-2 16 16,0-3-384-16,0-3-80 0,-2-3-16 0,0-5 0 31,0-3 128-31,-4 8 0 0,0-2 16 0,1-2 0 16,1-1-336-16,-1-4-80 0,0-1-16 0,-1-1 0 15,-1 0-416-15,4-23-192 0,-4 7 160 0,-2 7-160 16,-2 5 0-16,-3 3-240 0,-1 4 32 0,0 1 0 16,-2 3 208-16,0 2 0 0,-3 2 0 0,0 3 0 15,-1 2 0-15,-2 2 0 0,0 3-176 0,-1 2 176 16,-1 2 0-16,0 1 0 0,-2 3 0 0,0 2 0 16,-1 4 0-16,-1 1 0 0,1 4 0 0,0 1 0 15,2 2 416-15,1 4 32 0,0-1 16 0,0 4 0 16,2-1-336-16,0 3-128 0,0 1 0 0,0 0 144 15,2 1-416-15,0-4-96 0,2-1-16 0,1-2 0 16,2-2-192-16,0-2-64 0,3-1 0 0,1-1 0 16,0-4-64-16,3 1-32 0,1-3 0 0,3 0 0 15,3-1-672-15,1-2-128 0,3-2-16 0,2-2-16 16,2-1-608-16,2-2-128 0</inkml:trace>
  <inkml:trace contextRef="#ctx0" brushRef="#br0" timeOffset="19">793 4716 6447 0,'0'0'576'0,"0"0"-576"15,0 0 0-15,-2 1 0 0,2-1 912 0,-4 2 80 16,1 0 16-16,1 1 0 0,2-3 320 0,-4 1 64 16,4-1 16-16,-4 2 0 0,4-2-256 0,-4 3-64 15,4-3 0-15,0 0 0 0,0 0-16 0,-4-2-16 0,1 1 0 0,-1-1 0 16,2-2-192-16,-1 2-32 0,3 2-16 0,0 0 0 15,0 0-16-15,0 0 0 0,0 0 0 0,0 0 0 16,0 0-240-16,5-6-48 0,0 0-16 0,1 1 0 16,2 0 80-16,0-2 0 0,2 1 16 0,0 0 0 15,3-1-32-15,-2 1-16 0,2 1 0 0,-1-3 0 16,-1 2-544-16,1-1-272 0,-2 1 16 0,0 0 16 16,0-1-240-1,-2 1-48-15,2-1-16 0,-2 2 0 0,0-1-448 0,-1 2-96 0,-1 0 0 16,-1 1-16-16,0 0-432 0,-5 3-64 0,4-3-32 0,-4 3 0 15,0 0-576-15,0 0-112 0</inkml:trace>
  <inkml:trace contextRef="#ctx0" brushRef="#br0" timeOffset="20">856 4733 16127 0,'-8'5'352'0,"2"-1"80"0,1 2 16 0,1-2 0 0,-1 0-448 0,-1-1 0 15,2 0 0-15,1 0 0 0,3-3 1904 0,0 0 288 16,0 0 64-16,0 0 16 0,0 0-816 0,0 0-176 15,0 0-16-15,0 0-16 0,4-4-592 0,1 0-112 16,-1-3-32-16,2 0 0 0,1 0 176 0,-1-1 16 16,1 1 16-16,0-2 0 0,3 0-592 0,-3 1-128 15,0-1 0-15,0 1 0 16,1-1-592-16,-1 0-112 0,1 3-32 0,-2-2 0 16,-1-1-416-16,2 2-96 0,-2 1-16 0,0 1 0 15,-1 0-720-15,-4 5-160 0</inkml:trace>
  <inkml:trace contextRef="#ctx0" brushRef="#br0" timeOffset="21">865 4763 15663 0,'-9'16'1392'0,"5"-8"-1120"0,-1-1-272 0,0-1 0 15,1 2 880-15,1-3 112 0,1 0 32 0,1-2 0 16,1-3 1152-16,0 0 256 0,0 0 32 0,0 0 16 16,0 0-1776-16,8 0-336 0,0-5-80 0,2-3-16 15,-2-2-272-15,-1 1 0 0,2 0 0 0,0-1 0 16,-1-3-192-16,1 1-160 0,-1 1-32 0,1 0 0 15,0-1-992-15,0 1-208 0,0-2-32 0,-3 3-9168 16</inkml:trace>
  <inkml:trace contextRef="#ctx0" brushRef="#br0" timeOffset="22">890 4818 27647 0,'-8'5'1216'0,"4"-1"256"0,0 1-1168 0,2-1-304 16,2-4 0-16,0 0 0 0,0 5 1136 0,0-5 160 15,0 0 48-15,7-3 0 0,1 2-864 0,0-4-160 16,0-3-48-16,0-1 0 0,2 0-272 0,-1-3-176 0,1-1 32 16,0-1 0-1,0 0-1136-15,0-2-208 0</inkml:trace>
  <inkml:trace contextRef="#ctx0" brushRef="#br0" timeOffset="23">765 4421 16575 0,'0'0'1472'0,"0"0"-1168"0,0 0-304 0,5-4 0 0,1-1-160 0,0 1-96 0,-2-2 0 0,2 2-16 16,2-2 928-16,0 0 192 0,0 1 48 0,-2-1 0 16,1 1-192-16,0-1-16 0,0 0-16 0,-2 1 0 15,1-1-512-15,-1 1-160 0,-1 1 0 0,0 0 0 16,0 1 0-16,-4 3 0 0,0 0 0 0,0 0 0 16,0 0 0-16,0 0 0 0,0 0 0 0,0 0 0 15,-5 6 0-15,2-1 0 0,-1 2-208 0,-1-1 80 0,-1 0-48 0,1 1 0 16,-1 2 0-16,1-1 0 0,-1 0 304 15,1 1 64-15,0-1 16 0,-1-1 0 0,4 0 560 0,-1-1 96 16,1-2 32-16,1 0 0 0,1-4-304 0,-1 5-48 16,1-5-16-16,0 0 0 0,0 0-528 0,0 0 0 15,3 3 0-15,1-2 0 0,-4-1 0 0,4 0 0 16,1 0 128-16,0-1-128 0,-1-1 0 0,0 2 160 16,1 0-160-16,-2 1 128 0,0 0-128 0,1 0 0 15,-4-1 0-15,0 0 0 16,5 3-352-16,-2 0-96 0,-3-3-32 0,0 0 0 15,5 3-896-15,-3-1-176 0,-2-2-48 0,5-2-7776 0</inkml:trace>
  <inkml:trace contextRef="#ctx0" brushRef="#br0" timeOffset="24">1017 4146 14735 0,'0'0'1312'0,"-2"-6"-1056"16,1-1-256-16,1-2 0 0,0-3 1344 0,0-1 224 15,0-2 32-15,3-2 16 0,-1-2 112 0,0-2 32 16,1-4 0-16,0-1 0 0,1-1-1072 0,-2-3-224 16,3 0-32-16,-2-1-16 15,1 1-800-15,2 1-176 0,0 1-16 0,0 3-16 16,1 3-512-16,-1 2-112 0</inkml:trace>
  <inkml:trace contextRef="#ctx0" brushRef="#br0" timeOffset="25">848 4051 20271 0,'0'0'1792'0,"0"0"-1424"0,-4-3-368 0,1 0 0 15,3 3-288-15,-5-5-128 0,2 0-32 0,-2-3 0 16,-1-3 1664-16,1-1 336 0,0-2 64 0,-1-1 16 16,2-2-288-16,-2-1-64 0,1 0-16 0,-1-4 0 15,1 1-944-15,0 0-192 0,0-3-128 0,2 2 144 16,0 1-1488-16,0 1-320 0,1 1-48 0,0-1-9616 15</inkml:trace>
  <inkml:trace contextRef="#ctx0" brushRef="#br0" timeOffset="26">605 4148 18431 0,'0'0'1632'0,"0"0"-1312"16,-6 0-320-16,6 0 0 0,-7-2 1344 0,-2 0 192 16,0 0 32-16,0-3 16 0,-1 1-112 0,-2 0 0 15,-1-1-16-15,-1-3 0 0,-2 1-720 0,7 3-144 16,-1-1-16-16,-2 0-16 0,0-1-48 0,1 0 0 16,0 1 0-16,-1 0 0 0,2 0-704 0,-7-4-128 0,3 4-48 0</inkml:trace>
  <inkml:trace contextRef="#ctx0" brushRef="#br0" timeOffset="27">518 4367 22111 0,'-8'-1'1968'0,"1"0"-1584"0,0 0-384 0,-1 1 0 0,0-1 0 0,2 0 0 0,-1 0 0 0,-1 1 0 15,-1-1 1216-15,0-1 320 0,-1 1 64 0,1 0 16 16,-1 1-576-16,-11-1-112 0,3 1-32 0,-1 1 0 16,-1-1-1104-16,1 1-240 15,0 0-32-15</inkml:trace>
</inkml:ink>
</file>

<file path=ppt/ink/ink5.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3-08-16T09:39:40.349"/>
    </inkml:context>
    <inkml:brush xml:id="br0">
      <inkml:brushProperty name="width" value="0.05292" units="cm"/>
      <inkml:brushProperty name="height" value="0.05292" units="cm"/>
      <inkml:brushProperty name="color" value="#FF0000"/>
    </inkml:brush>
  </inkml:definitions>
  <inkml:trace contextRef="#ctx0" brushRef="#br0">820 5157 35007 0,'-15'3'3120'0,"6"0"-2496"15,-1-2-496-15,1 1-128 0,0-1 0 0,2 0 0 16,1-1 0-16,2-1 0 0,0 0 1088 0,4 1 128 16,-4-5 48-16,2 1 0 0,0-3-976 0,2-1-288 15,1 0 128-15,0-3-128 0,2 1 0 0,-1 3 0 16,0-1 0-16,2-1 0 0,1-2 0 0,1-3 0 15,1 0 0-15,1-3 0 0,3-2-128 0,11-16 128 0,2 3-128 0,-1 1 128 16,0 0 0-16,3 0 128 0,3 2 0 0,1-2 0 16,3 0 128-16,1 1 16 0,3 1 16 0,1 0 0 15,2 0-32-15,1 2-16 0,1 0 0 16,0 4 0-16,2 1-48 0,-1 3-16 0,-3 0 0 0,2 3 0 16,0 2-176-16,-1 2 160 0,1 3-160 0,0 0 160 15,-2 5-160-15,0 2 128 0,-1 0-128 0,-1 3 128 16,0 3-128-16,-2 3 0 0,-1 3 144 0,-1 2-144 15,-3 2 0-15,-1 4 0 0,0 1 0 0,-2 3 0 16,-1 2 0-16,-3 2 0 0,0 2 0 0,-1 2 0 16,-2 1 0-16,-2 3 192 0,-1 2-64 0,-2 0 0 15,0-2 0-15,-2-2 16 0,-2-2 0 0,0-1 0 16,-1 0-144-16,-2-2 0 0,-1-1 0 0,-2-3 0 16,2 0-144-16,-4-2 144 0,0-1 0 0,-1-3 0 0,1 0 0 15,-3-3 0-15,0-1 0 0,0-3 0 0,-1-2-368 0,-1-1 48 16,0-3 0-16,1-4-18768 15</inkml:trace>
  <inkml:trace contextRef="#ctx0" brushRef="#br0" timeOffset="1">2527 4891 17503 0,'0'0'1552'0,"0"0"-1232"15,0 0-320-15,0 0 0 0,0 0 1424 0,0 0 240 16,0 0 32-16,0 0 16 0,1 6 464 0,-2-1 80 16,-1 4 32-16,-2 0 0 0,0 2-944 0,-1 1-192 0,-2-1-48 0,-2 3 0 15,0 3-528-15,-2-1-128 0,-1-1 0 0,-2 2-16 16,0 2-32-16,-1-2 0 0,-1-2 0 0,-2 1 0 16,-2-1-400-16,1-1 0 0,0 1 0 0,1-1 0 15,0-1 0-15,0-2 0 0,2 0 0 0,0-2 0 16,2 1 0-16,1-3 192 0,-1-2 0 0,3 0 0 15,1-1-192-15,2-2 128 0,0-1-128 0,3 0 128 16,5-1 0-16,0 0 0 0,0 0 0 0,0 0 0 16,0 0-128-16,2-4 0 0,3 1 0 0,2 0 0 15,3 0 0-15,2 1 0 0,2-1-144 0,2 3 144 16,2 0 0-16,2 0 224 0,1 1-32 0,1 1-16 16,2 1 96-16,0 1 32 0,0 0 0 0,-1 2 0 15,-1-2-160-15,-1 3-16 0,-1-2-128 0,-2 0 192 0,-2 0-192 16,-3 1 0-16,0-2 0 0,-2 1 0 15,-1-1 0-15,-3-1 0 0,-1-1 144 0,-1-1-144 0,-5-1 240 0,0 0-48 16,0 0 0-16,1-4 0 16,-2-2-48-16,-2-2-16 0,-2-2 0 0,-2-2 0 0,-2 0-128 0,0-2 192 15,-2 0-192-15,0 0 192 0,1 1-192 0,0 0 0 16,0 1 144-16,2-1-144 0,0 2 144 0,2-1-144 16,1 0 192-16,1 0-192 0,2 2-176 0,0-3-144 15,2-1-16-15,0 2-16 16,2-1-1072-16,2 1-224 0</inkml:trace>
  <inkml:trace contextRef="#ctx0" brushRef="#br0" timeOffset="2">3918 7686 28559 0,'-6'0'2544'0,"0"1"-2032"16,1 0-512-16,0 1 0 0,1 2 1040 0,0 0 112 0,1 2 32 0,0 1 0 16,2 1-240-16,1 3-48 0,1 3-16 0,1 1 0 15,1 4-736-15,0 4-144 0,2 3 0 0,1 3 0 16,1 0 0-16,-3-11 0 0,2 4 0 0,0 4 0 15,2 5 0-15,3 1-192 0,-1 2 192 0,3 3-192 16,0 1 192-16,18 36 208 0,-2-14-32 0,-1-7-16 16,3-4 256-16,0-6 48 0,2-2 16 0,3-3 0 15,1-3 96-15,2-1 32 0,1-1 0 0,2-4 0 16,-2-2-224-16,2-3-64 0,-1-2 0 0,2-2 0 16,3 0-80-16,-1-4-32 0,1 0 0 0,0-4 0 15,0-1 48-15,-1-2 0 0,2-5 0 0,-3-2 0 16,-2-1 64-16,0-4 0 0,-1-3 16 0,-1-4 0 15,-1-1 0-15,-2-2 0 0,-1-3 0 0,-2-3 0 16,0-1-128-16,-3-4-16 0,0-1-16 0,-3-1 0 16,0-3-176-16,-3-1 128 0,-2 0-128 0,-3-3 128 0,0-2-128 0,-3-1 0 15,-1-1 0-15,-3 3 128 0,-1-2-128 0,-3 2 0 16,-1 2-192-16,-2 2 192 0,-1 0-320 0,-2 1 48 16,-1 3 16-16,0-2 0 0,1 4-16 0,-2 0 0 15,0 1 0-15,0 2 0 0,1 1-32 0,1 3 0 16,-1 1 0-16,1 2 0 0,-1 1-32 0,-1 2-16 15,2 4 0-15,-2 1 0 16,0 2-720-16,-1 4-144 0,0 0-16 0,0 0-16032 0</inkml:trace>
  <inkml:trace contextRef="#ctx0" brushRef="#br0" timeOffset="3">5677 6814 27647 0</inkml:trace>
  <inkml:trace contextRef="#ctx0" brushRef="#br0" timeOffset="4">5582 7689 2751 0,'0'0'256'0,"0"0"-256"15,0 0 0-15,0 0 0 0,0 0 416 0,-3-3 32 0,3 3 16 0,0 0 0 16,-4-3-688-16,4 3-144 0,0 0-16 0,0 0-16 16,0 0 880-16,-5 0 176 0,1-2 48 0,4 2 0 15,0 0 416-15,0 0 96 0,0 0 0 0,0 0 16 16,0 0-496-16,0 0-96 0,0 0-32 0,0 0 0 16,0 0 528-16,0 0 96 0,0 0 32 0,0 0 0 15,0 0-128-15,0 0-32 0,2-1 0 0,0-2 0 16,0 0-80-16,0 0-32 0,0 0 0 0,1 0 0 15,0 2 32-15,1-1 0 0,1-2 0 0,-2 2 0 16,2-1 80-16,-5 3 32 0,5-2 0 0,-1 0 0 16,0 1 16-16,0-2 16 0,-4 3 0 0,0 0 0 15,3-2-304-15,-3 2-64 0,0 0-16 0,0 0 0 16,0 0-272-16,0 0-48 0,0 0-16 0,0 0 0 0,0 0-208 0,0 0-48 16,0 0-16-16,-3 3 0 0,-2 1-48 0,-1 2-128 15,0 0 192-15,-2 1-64 0,-1 2-128 0,0 2 0 16,-2 3 0-16,-2 1 128 0,-1 1-128 0,0 1 0 15,-2 3 0-15,1-3 0 16,-1 2-304-16,2-1 64 0,0 1 16 0,0-2 0 0,-1-2 224 0,3-1 0 16,1-1 0-16,-1-2 0 0,2 0 256 0,1-2-64 15,3 1-16-15,0-5 0 0,3 1-176 0,3-6 160 16,-1 3-160-16,1-3 160 0,3 2-160 16,3-2 0-16,1-1 0 0,2-1-176 0,2-2 176 0,2-1-128 0,2-2 128 15,0 0-128-15,2-1 128 0,2 2 0 0,0-2 0 0,2-1 0 16,0 0 192-16,0 0-48 0,2 1 0 0,-1 0 0 15,1 0 64-15,-2-1 16 0,0 1 0 0,-2 0 0 16,-2 0-64-16,-2 2-16 0,0 0 0 0,-2 0 0 16,-2 1-16-16,-2 0 0 0,0 1 0 0,-3-1 0 15,-2 2 0-15,-1 0-128 0,-3 3 192 0,0-5-64 16,-3 2 0-16,-3-2-128 0,-1 1 192 0,-3 0-64 16,-2-1-128-16,-1 2 0 0,-2 0 0 0,-1 0 0 15,0-1 0-15,0 0-176 0,0 1 176 0,1-1-128 16,1 1 128-16,2 0-160 0,-1 1 160 0,2-2-160 15,1 2 160-15,1-1-192 0,1 0 192 0,2 1-192 16,1-1-192-16,0 1-32 0,3-1-16 0,2 3 0 16,1-5-1024-16,1-1-208 0</inkml:trace>
  <inkml:trace contextRef="#ctx0" brushRef="#br0" timeOffset="5">7068 5310 30399 0,'-3'2'2704'0,"3"-2"-2160"0,0 0-544 0,0 0 0 16,0 0 1232-16,0 0 144 0,0 0 32 0,9-5 0 16,1-3-368-16,6-3-64 0,2-4-16 0,2-2 0 15,1-2-400-15,0-3-96 0,2 0-16 0,3-3 0 16,4 0-96-16,-11 10-32 0,5-3 0 0,3-4 0 16,4-2-112-16,3-3-16 0,3 0-16 0,3-1 0 15,3 1-16-15,40-26 0 0,-13 8 0 0,-7 6 0 16,-2 2 48-16,-4 6 16 0,-4 3 0 0,1 4 0 15,-2 1-224-15,3 4 176 0,1 3-176 0,-1 3 160 16,-1 2-160-16,-1 4 0 0,-1 5 0 0,-3 0 0 0,-4 4 176 0,-2 1-48 16,-1 6-128-16,-2 1 192 0,-1 5-192 0,-3 1 176 15,-2 4-176-15,-3 2 160 0,-2 1-16 0,-3 3 0 16,-4 5 0-16,-2 0 0 0,-3 2-144 0,-3-1 0 16,-3 1-192-16,-3 0 192 0,-2 0-384 0,-1 0 32 15,-4 0 16-15,0-4 0 16,1 1-176-16,-4-4-48 0,1-2 0 0,0-4-18320 15</inkml:trace>
  <inkml:trace contextRef="#ctx0" brushRef="#br0" timeOffset="6">8760 5201 23039 0,'-4'0'2048'0,"1"0"-1648"16,3 0-400-16,-5 0 0 0,0 1 560 0,0 1 16 15,1-2 16-15,0 0 0 0,4 0 1536 0,-5 0 304 0,5 0 64 0,-5 0 16 32,5 0-1440-32,0 0-304 0,0 0-48 0,0 0-16 15,0-4-224-15,2-1-48 0,1 1-16 0,2-2 0 16,2 0-144-16,4-1-16 0,1-2-16 0,2-1 0 16,3-1 160-16,3 0 48 0,-1 0 0 0,4 1 0 15,1-1-176-15,0 0-16 0,-1-2-16 0,1 2 0 16,-2-1-240-16,-1 0 128 0,0-1-128 0,-2-1 0 15,1 2 144-15,-4 1-144 0,1 3 128 0,-3 1-128 16,-1 0 160-16,-2 2-160 0,-3 0 192 0,-3 3-192 16,0 2 192-16,-5 0-192 0,0 0 192 0,0 0-192 15,0 0 0-15,-5 7 0 0,0 1 0 0,-1 1 0 16,-2-1 0-16,-1 4 0 0,0 4-176 0,-1 1 176 16,0 1-144-16,1 0 144 0,0 0 0 0,0 2-144 15,-1 1 144-15,3-1-128 0,0 2 128 0,0 0-128 16,0-1 128-16,1 1-128 0,1 1 128 0,0-1-128 0,0-4-32 0,1 1 0 15,2-1 0-15,-2-1 0 0,1-1-112 0,2-2-32 16,-1-1 0-16,1-1 0 0,1-3 304 0,0 0 0 16,0-2 0-16,0-1 0 0,1-2 0 0,-1-4 0 15,1 5 0-15,-1-5 0 0,2 2 144 0,-2-2 96 16,0 0 16-16,0 0 0 0,0 0 0 0,0 0 0 16,0 0 0-16,2-5 0 0,-1 1-112 0,0-1-16 15,-1-1 0-15,-2-1 0 0,1 0 0 0,-1-1-128 16,0-1 192-16,-1 0-64 0,-2 0 0 0,-1 0-128 0,-2 0 192 0,-1-3-64 15,-1 1 32-15,-2 2 0 0,0-2 0 0,-3 1 0 16,1 2 0-16,-1-1 0 0,-1 1 0 16,1 2 0-16,1 0 48 0,0 0 16 0,0 2 0 15,1-1 0-15,1 2-224 0,2-1 0 0,0 1 0 0,1-1 0 32,2 2-448-32,0-3-64 0,3 2-32 0,0-1 0 15,1-1-1360-15,1 0-272 0</inkml:trace>
  <inkml:trace contextRef="#ctx0" brushRef="#br0" timeOffset="7">10278 7618 34095 0,'-15'-5'3024'0,"5"0"-2416"0,-1-1-480 0,1 0-128 16,1 0 1152-16,-1 0 224 0,2 2 32 0,0 1 16 16,1-1-400-16,-1 0-64 0,0 2-32 0,2 0 0 15,1 2-528-15,0 1-96 0,1 0-32 0,0 5 0 16,1 2-80-16,1-3 0 0,0 4-16 0,0 1 0 15,1 3-176-15,0 2-224 0,1 2 48 0,0 3 16 16,1 2 160-16,3 21 0 0,2-3 0 0,2 0-128 0,0 0 128 0,3 1-192 16,0 0 192-16,3 5-192 0,2 2-48 0,2 2-16 15,2-1 0-15,1 0 0 16,2-1-256-16,1 0-48 0,2-2-16 0,1-5 0 0,3-2 160 0,2-3 32 16,-1-3 0-16,2-1 0 0,3-3 928 0,1-2 192 15,2-3 32-15,0-2 16 0,0-5-48 0,3-4-16 16,0-2 0-16,2-3 0 0,1-4 16 0,-1-3 0 15,-1-4 0-15,0-4 0 0,0-2 64 0,0-4 16 16,0-3 0-16,-1-3 0 0,-3 0-240 0,-2-2-64 16,-3-2 0-16,-2-2 0 0,-1-2-336 0,-2-1-176 0,-1-2 160 15,-2-5-160-15,-2 0-128 0,-1-4-128 16,0 2-32-16,-1 1 0 16,-1 2-352-16,-1 1-64 0,-1 1 0 0,-1 3-16 15,0 0-336-15,-2 4-64 0,-1-1-16 0,0 4-12480 0,-1 3-2496 0</inkml:trace>
  <inkml:trace contextRef="#ctx0" brushRef="#br0" timeOffset="8">11825 7701 37775 0,'0'0'3360'0,"0"0"-2688"16,0 0-544-16,0 0-128 16,0 0 688-16,0 0 96 0,0 0 32 0,0 0 0 0,0 0-16 0,-7 1 0 15,0 0 0-15,-1 1 0 0,0 1-464 0,-2 0-80 0,0 1-32 0,-2 2 0 16,-1 0-224-16,-3 2 0 0,-3 1 0 0,-1 2 0 15,-2 1-208-15,-3 0 16 0,-1 0 0 0,1 1 0 16,2 0 192-16,1-1-176 0,0-3 176 0,3 1-160 16,3-2 160-16,1 0 0 0,3-1 0 0,2-3 0 15,1 1 0-15,2-2 0 0,1 1 128 0,6-4-128 16,0 0 0-16,0 0-128 0,0 0 0 0,4 4 0 16,2-1-112-16,3 0-16 0,6-1 0 0,0 1 0 15,4 0 32-15,2-1 0 0,3 0 0 0,2 3 0 16,2 1-48-16,-1-1-16 0,2 1 0 0,-1 0 0 15,-3 1 288-15,0-1-160 0,-2 2 160 0,0-2-128 16,-3 1 480-16,-1 0 96 16,-1-1 32-16,-1 0 0 0,-4 0 96 0,0-2 0 0,-1 0 16 0,-3 1 0 0,0 0 32 15,-2-3 0-15,-3 1 0 0,-4-3 0 0,0 0-144 0,0 0-32 16,0 0 0-16,0 0 0 0,-4-5-64 0,-3 0 0 16,0-2-16-16,-2 1 0 0,0-3-208 0,1 1-32 15,-1-1-128-15,2-1 192 0,0 1-192 0,1-1 0 16,0 0 0-16,0-1 0 15,2-1-336-15,0 0-64 0,-1 1-16 0,1-2 0 16,1 0-304-16,-1 1-64 0,2-1-16 0,1-1 0 16,1 0-480-16,1-1-112 0</inkml:trace>
  <inkml:trace contextRef="#ctx0" brushRef="#br0" timeOffset="9">14288 5850 32255 0,'-7'2'2864'0,"1"1"-2288"16,1 0-576-16,0 2 0 0,0-3 1152 0,5-2 112 15,0 0 16-15,0 0 16 0,0 0 128 0,0 0 32 16,0 0 0-16,0 0 0 0,3-5-928 0,2-2-176 16,4-1-32-16,3-4-16 0,1-6 80 0,-3 8 0 15,5-3 16-15,2-2 0 0,5-3 160 0,2-1 16 16,2-1 16-16,3-3 0 0,3-2 96 0,30-24 16 16,-5 7 0-16,-7 4 0 0,-4 2-176 0,-3 2-16 0,-1-1-16 0,-2 1 0 15,-1 1-240-15,-2 1-64 0,-3 1 0 0,-4 3 0 16,-1 2-192-16,-4 0 0 0,-3 5 0 0,-3 0 0 15,-1 2-256-15,-5 4-32 0,-1 1-16 0,-4 4 0 32,-3 1-336-32,-3 0-80 0,0 3-16 0,-4 0 0 15,0 1-176-15,-2 1-48 0,-1 3 0 0,-1 2 0 16,0 0-448-16,0 3-80 0</inkml:trace>
  <inkml:trace contextRef="#ctx0" brushRef="#br0" timeOffset="10">15046 5433 6447 0,'0'0'272'0,"0"0"80"0,0 0-352 0,0 0 0 16,0 0 0-16,3-3 0 0,0 1 896 0,0-1 128 15,-3 3 0-15,4-3 16 0,-4 3 1776 0,4-3 336 16,-4 3 80-16,0 0 16 0,2-4-1328 0,-2 4-256 0,0 0-48 0,1-5-16 16,-1 5 320-16,-1-5 48 0,1 5 16 0,-1-5 0 15,-1-1-448-15,-1 1-96 0,0 0-16 0,0-1 0 16,-1-1-608-16,0 0-128 0,-1-3-32 0,2 0 0 15,-2-1-64-15,0-2-16 0,-1 0 0 0,-1-2 0 16,1 0-64-16,-2-2-32 0,-1 0 0 0,0 2 0 16,-1 0-96-16,-1 1-32 0,-1 1 0 0,1 2 0 15,-2 1-224-15,0-1-128 0,1 2 160 0,0 2-160 16,0 0 0-16,4 2 0 0,1 1 0 0,2 2 0 16,5 2 0-16,0 0 176 0,0 0-176 0,7-1 160 15,5 1-336-15,4 1-64 0,3-1-16 0,4 2 0 16,2-2 256-16,3 0 0 0,1 0 0 0,1-2 0 0,2-1 0 15,1 2 0-15,1 1 0 0,-3-1 160 0,0-1 48 0,-4-1 16 16,0 0 0-16,-3 2 0 0,-2 1 192 0,-2 0 32 16,-2-1 16-16,-4 2 0 0,-3 0-80 0,-3 0 0 15,-3 2-16-15,-2 1 0 0,-6 1-96 0,-3 3-16 16,-3 2 0-16,-6 2 0 0,-5 4-32 0,-1 0-16 16,-3 3 0-16,-2-1 0 0,-2 1-464 0,-2 0-80 15,-1 1-32-15,1-2 0 16,3-1-288-16,3 1-64 0,1-2-16 0,2 0 0 15,4-1-240-15,2-1-48 0,2-4-16 0,3-1-19568 0</inkml:trace>
  <inkml:trace contextRef="#ctx0" brushRef="#br0" timeOffset="11">14188 6431 23951 0,'-14'0'2128'0,"6"0"-1696"0,2 0-432 0,-1-2 0 16,3 1 1296-16,0 1 176 0,4 0 48 0,0 0 0 16,0 0 384-16,0 0 80 0,7-2 0 0,5-2 16 15,2 0-1008-15,4-1-208 0,3-3-32 0,4-2-16 16,5-2 80-16,4 1 16 0,5-2 0 0,3 0 0 16,1-1-352-16,0 1-64 0,1 1-16 0,-1-2 0 15,0 1-144-15,-1 0-16 0,-2 1-16 0,-2-2 0 16,-2 2-32-16,-3 1 0 0,0 1 0 0,-4-1 0 15,-1 1-192-15,-2 1 0 16,-3 1 0-16,-3-1 0 0,-1 0-304 0,-1 1-48 0,-3 2-16 0,0-2 0 16,-2 3-192-16,-1 0-32 0,0 0-16 0,1 2 0 15,-2 0-1552-15,0 2-304 0</inkml:trace>
  <inkml:trace contextRef="#ctx0" brushRef="#br0" timeOffset="12">15108 6199 23039 0,'0'0'2048'0,"0"0"-1648"16,-3-5-400-16,1 1 0 0,2 4 2640 0,-1-6 448 0,-1 1 96 0,-1-1 16 16,1 1-992-16,-2-2-192 0,1-1-32 0,-2 0-16 15,0-1-1200-15,-2-1-256 0,2 1-32 0,-1-2-16 0,-1 0-80 0,0 0-32 16,-1-2 0-16,0 1 0 0,0-1-32 0,0-1 0 15,0 2 0-15,-2 1 0 0,1 0-320 0,-1 1 128 16,3 3-128-16,-1 0 0 0,1 2 0 0,1 2 0 16,1 0 0-16,5 3 0 0,0 0 0 0,0 0 0 15,0 0 0-15,0 0 128 0,5 5-272 0,5 0-48 16,2 3-16-16,5 0 0 0,3 1 208 0,3-1 0 16,4 0 0-16,3 1-144 0,3-1 144 0,1-1 192 15,0 0-32-15,0-1-16 0,-2-2-16 0,-1-1-128 16,-1 1 192-16,-2-2-64 0,0 2 32 0,-4-2 0 0,-1-1 0 15,-4 2 0 1,-2-1 112-16,-6 1 32 0,-2 0 0 0,-4 0 0 0,-2 2 112 0,-4-1 32 0,-4 3 0 0,-4-1 0 16,-6 0 80-16,-4 3 32 0,-4 1 0 0,-3-1 0 15,-3 2-416-15,1 0-144 0,-2 1 0 0,1-2 144 16,1 1-272-16,0-2-64 0,-1 0-16 0,3-1 0 31,1 1-320-31,4-2-64 0,2 1-16 0,4-3 0 16,2 1-320-16,3-3-64 0,2 1-16 0,8-4-19536 0</inkml:trace>
  <inkml:trace contextRef="#ctx0" brushRef="#br0" timeOffset="13">14307 6732 17503 0,'-16'-5'1552'0,"6"0"-1232"15,-1 3-320-15,0-2 0 0,0 0 2240 0,2 3 400 16,0-1 80-16,1 1 16 0,2 1 80 0,0 0 32 0,6 0 0 0,0 0 0 16,0 0-1504-16,0 0-320 0,0 0-48 0,6 6-16 15,3-2-544-15,3 0-112 0,3 1-32 0,6 0 0 16,4-1 208-16,5 1 32 0,4 1 16 0,4 1 0 15,4-1 48-15,1 2 0 0,1 0 0 0,1 0 0 16,2 0-192-16,-1 0-16 0,-2 0-16 0,0-2 0 16,-1 1-352-16,-4-1 128 0,0-1-128 0,-3 0 0 15,-2 1 0-15,-5-2-320 0,-2 0 64 0,-4 0 16 16,-2-2-80-16,-2 0 0 0,-2 1-16 0,-4 1 0 16,0-1 0-16,-2 0 0 0,-3 0 0 0,-1 0 0 15,-2 0-992-15,-2 0-192 0</inkml:trace>
  <inkml:trace contextRef="#ctx0" brushRef="#br0" timeOffset="14">15145 6784 28559 0,'0'0'1264'0,"0"0"272"16,3-6-1232-16,1 2-304 0,2 1 0 0,0 0 0 0,1 0 1664 0,1 0 256 0,2 0 64 0,-2 2 16 15,1-3-432-15,-2 3-96 0,0 0 0 0,-2 1-16 16,0 0-880-16,-5 0-192 0,4 2-16 0,-2 2-16 16,-2 0-64-16,-1 1-16 0,-3 1 0 0,-2 3 0 15,-2 1-112-15,-2 2-32 0,-1-1 0 0,-2 1 0 16,0-2-128-16,1 0 160 0,0 0-160 0,2-1 160 16,1-2-160-16,2-1 0 0,1 0 144 0,2-1-144 15,4-5 0-15,-2 4 0 0,2-4 0 0,2 3 0 16,1 0 0-16,2-1-192 0,2 1 192 0,1-1-192 0,3 2 16 15,-1 1 0-15,3-2 0 0,1 1 0 16,1 0 176-16,0 0-208 0,1 2 80 0,-2-1 128 0,2-1-144 0,0 2 144 16,-1 0 0-16,0 0 0 0,0-1 0 0,-1 0 0 15,-1 1 128-15,-2-2-128 0,-1 1 256 0,-2-1-32 16,0-2-16-16,-1 0 0 0,-3 0-64 0,-4-2-16 16,0 0 0-16,0 0 0 0,4 1 288 0,-4-1 48 15,0 0 16-15,0 0 0 0,0 0-64 0,-2-7-16 16,1-2 0-16,-1 0 0 0,-2-1-160 0,1-1-48 15,-1-1 0-15,0-3 0 0,-1 1-192 0,1-2 0 16,-1 0 0-16,1-1 0 0,1 0 0 0,-2 1 0 0,0-1 0 0,0 2 0 16,-1 1 0-16,0 2 0 15,-1-3 0-15,0 3 0 0,0-1-176 0,-1 1 176 0,1 2-160 0,-1-2 160 32,1 3-496-32,-2-1 0 0,2 1 0 0,-1 1 0 15,0 1-320-15,-1 1-64 0,1 1-16 0,-1 2-18528 0</inkml:trace>
  <inkml:trace contextRef="#ctx0" brushRef="#br0" timeOffset="15">14109 7248 31327 0,'-14'-4'2784'0,"5"1"-2224"16,0 0-560-16,1-1 0 0,3 3 896 0,5 1 64 15,0 0 0-15,0 0 16 0,0 0 368 0,0 0 80 0,0 0 16 0,3 0 0 16,5 3-992-16,3 0-208 0,3 3-48 0,4 2 0 16,4 1 208-16,2 3 48 0,3 3 0 0,3 2 0 15,2 2 48-15,3 2 16 0,3 1 0 0,2 2 0 16,1 0-144-16,0 0-32 0,2 0 0 0,-1 0 0 15,0 1-144-15,1-2-16 0,-2 1-16 0,-2-1 0 16,-1-2-368-16,-2-2-80 0,-3 0-16 0,-1-2 0 31,-1 1-240-31,-2-3-48 0,-1-2-16 0,-2-2 0 0,-3 0-416 0,-2-1-64 16,-1-2-32-16,-1 0 0 0,-1-2-624 0,0 1-128 16,-1 0-32-16,0-1-13376 0</inkml:trace>
  <inkml:trace contextRef="#ctx0" brushRef="#br0" timeOffset="16">15273 7716 13823 0,'3'-5'1216'0,"-1"1"-960"0,0-2-256 0,2 0 0 0,0 0 3744 0,0 0 704 16,0 1 144-16,-1-1 16 0,-1 2-1536 0,-2 4-320 15,3-4-64-15,-3 4-16 0,2-5-1648 0,-2 5-336 16,0 0-64-16,0 0-16 0,0 0-320 0,-5-3-64 15,2 3-16-15,-4 4 0 0,1 4-48 0,-3 1-16 16,-2 3 0-16,-1 2 0 0,-3 2-144 0,-1 1 0 16,-3 2 144-16,-1-1-144 0,0 1 0 0,-2 0 0 15,1-1 0-15,0 0-128 0,0-2 128 0,1 0 0 16,2-1 0-16,2-1 0 0,0-1 0 0,1-1 224 16,2-1-48-16,3-4-16 0,3 0-32 0,1-2-128 15,2-1 192-15,4-4-64 16,0 0-128-16,3 3 0 0,3-1-192 0,3 1 192 15,2-2-256-15,2-1 64 0,2 0 0 0,1 0 16 0,2 0 176 0,2-1 0 0,0 0 0 16,3 0 0-16,-1 0 0 0,1 1 0 0,1 0 0 0,-3 0 0 16,0 0 128-16,-3 0 64 0,0 0 16 0,-3-1 0 15,1 1 32-15,-3 0 0 0,-1 0 0 0,-3-1 0 16,-1 2 16-16,-3-2 0 0,0 0 0 0,-5 1 0 16,0 0-32-16,0 0 0 0,0 0 0 0,1-5 0 15,-1 5 80-15,-2-7 16 0,0-1 0 0,-2-2 0 16,0-1 0-16,0 0 0 0,0-2 0 0,-1-2 0 15,1 0-64-15,-1-3 0 0,1 1 0 0,1-1 0 16,0 1-256-16,0 1 0 0,0-1-128 0,2 2 128 16,0-1-320-16,0 0 48 0,0 2 0 0,1 1 0 15,0-1-176-15,1 1-16 0,-1-1-16 0,1 2 0 32,1-2-336-32,3 1-64 0</inkml:trace>
  <inkml:trace contextRef="#ctx0" brushRef="#br0" timeOffset="17">524 5149 14735 0,'0'0'1312'0,"0"0"-1056"0,0 0-256 0,-1 3 0 16,1-3 0-16,0 0 128 0,0 0-128 0,0 0 0 15,0 0 1152-15,0 0 128 0,0 0 32 0,0 0 0 16,0 0-64-16,0 0-16 0,0 0 0 0,0 0 0 31,0 0-176-31,0 0-32 0,0-4-16 0,-1-1 0 16,-1 1-160-16,0-1-16 0,1 2-16 0,-2-2 0 0,0 1-32 0,-2 1 0 15,-3-8 0-15,-2 5 0 0,3 0-224 0,1 1-48 0,0 1-16 0,0 0 0 16,-1 3-64-16,-1-4-16 0,0-1 0 0,-1 1 0 16,0-1 224-16,-7-5 32 0,3-3 16 0,0 2 0 15,0-1-304-15,-2 1-48 0,0 0-16 0,-1-1 0 0,0-2-128 16,1 0-48-16,1 1 0 0,1 0 0 0,1-1-144 16,0 1 0-16,1 1 0 0,6 5 128 15,1 2-128-15,-1-3 0 0,0 0 0 0,2 1 128 0,-1-1-128 0,2 1 0 16,-1 0 0-16,1-9 0 0,0 2 0 0,2 4 0 15,0 3 0-15,2 0 0 0,-1 1 0 0,0 2 0 16,2 1 0-16,-1 1 0 0,1-2-144 0,0 3 144 16,1-2 0-16,0 2 0 0,1 0-160 0,3-2 160 15,1 4-128-15,-2 0 128 0,2 0 0 0,0 1 0 16,-2 2 0-16,2 0 0 16,1 1 0-16,-2-1 0 0,2 2 0 0,-1-2 0 0,1 2 0 0,-2 2 0 0,0 1 0 0,-1 2 0 15,-1 3 0-15,-1-2 128 0,0-1-128 0,0-2 0 16,-2 0 0-16,-1 0 0 0,1 0 0 0,0-2 0 15,-1 1 0-15,0-2 0 0,0 1 0 0,-1 0 0 16,0-1 0-16,0-1 0 0,0 0 0 0,0 0 0 16,0-1 0-16,-1-3 0 15,0 0 0-15,0 0 0 0,0 0 0 0,0 0 0 0,0 0 0 0,0 0 0 16,0 0 0-16,0 0 0 0,0 0 0 0,0 0 0 16,0 0 0-16,0 0 0 0,4-6 128 0,-4 6-128 15,3-6 0-15,-1-1 0 0,-1-1 0 0,0 1 0 16,0 0 0-16,-1-4-160 0,0 0 160 0,0-2-160 15,0-1 160-15,-1-2 0 0,0 0 0 0,0 1 0 16,-1-2 0-16,1 0 0 0,1-2 0 0,0 2 0 0,0 0 0 0,1 2 0 16,-1 1 0-16,2 1 128 0,0 3-128 0,0 0 128 15,-1 1-128-15,2 1 128 0,0 0-128 0,0 1 128 16,0 1-128-16,2 0 128 0,-1 1-128 0,1 0 128 16,2 3-128-16,-4 0 128 0,2 1-128 0,1 0 0 15,1 1 0-15,-1 0 0 0,2 2 0 0,-1 0 0 16,1 0 0-16,5 4 0 15,-3 1 0-15,-1-1 0 0,-2 2 0 0,-2 2 128 0,0 0-128 0,-1 2 0 16,-1 0 128-16,-1 2-128 0,-1 1 128 0,0 0-128 16,-1 2 160-16,0 1-160 0,-1-1 0 0,0 2 128 0,-2 4-128 0,1 0 0 15,-2 0 0-15,0-1 0 0,-1 0 0 0,-1-1 0 16,1 2 0-16,-1-1 0 0,1-2 0 0,1-1-160 16,0-1 160-16,1-3 0 15,0 1 0-15,2-3 0 16,-1-2-144-16,0-1 144 0,2 1-160 0,1-3 160 31,1-2-832-31,0-2-80 0,2 1-16 0,-4-5 0 16,8 0-1232-16,0-2-240 0</inkml:trace>
  <inkml:trace contextRef="#ctx0" brushRef="#br0" timeOffset="18">733 4590 22111 0,'4'6'1968'0,"-1"0"-1584"16,3 0-384-16,0 0 0 15,3 0-256-15,0-2-144 0,3 0-32 0,-1-2 0 0,4-2 1456 0,-2-3 272 0,1-1 64 0,-2-2 16 16,0-3-384-16,0-3-80 0,-2-3-16 0,0-5 0 31,0-3 128-31,-4 8 0 0,0-2 16 0,1-2 0 16,1-1-336-16,-1-4-80 0,0-1-16 0,-1-1 0 15,-1 0-416-15,4-23-192 0,-4 7 160 0,-2 7-160 16,-2 5 0-16,-3 3-240 0,-1 4 32 0,0 1 0 16,-2 3 208-16,0 2 0 0,-3 2 0 0,0 3 0 15,-1 2 0-15,-2 2 0 0,0 3-176 0,-1 2 176 16,-1 2 0-16,0 1 0 0,-2 3 0 0,0 2 0 16,-1 4 0-16,-1 1 0 0,1 4 0 0,0 1 0 15,2 2 416-15,1 4 32 0,0-1 16 0,0 4 0 16,2-1-336-16,0 3-128 0,0 1 0 0,0 0 144 15,2 1-416-15,0-4-96 0,2-1-16 0,1-2 0 16,2-2-192-16,0-2-64 0,3-1 0 0,1-1 0 16,0-4-64-16,3 1-32 0,1-3 0 0,3 0 0 15,3-1-672-15,1-2-128 0,3-2-16 0,2-2-16 16,2-1-608-16,2-2-128 0</inkml:trace>
  <inkml:trace contextRef="#ctx0" brushRef="#br0" timeOffset="19">793 4716 6447 0,'0'0'576'0,"0"0"-576"15,0 0 0-15,-2 1 0 0,2-1 912 0,-4 2 80 16,1 0 16-16,1 1 0 0,2-3 320 0,-4 1 64 16,4-1 16-16,-4 2 0 0,4-2-256 0,-4 3-64 15,4-3 0-15,0 0 0 0,0 0-16 0,-4-2-16 0,1 1 0 0,-1-1 0 16,2-2-192-16,-1 2-32 0,3 2-16 0,0 0 0 15,0 0-16-15,0 0 0 0,0 0 0 0,0 0 0 16,0 0-240-16,5-6-48 0,0 0-16 0,1 1 0 16,2 0 80-16,0-2 0 0,2 1 16 0,0 0 0 15,3-1-32-15,-2 1-16 0,2 1 0 0,-1-3 0 16,-1 2-544-16,1-1-272 0,-2 1 16 0,0 0 16 16,0-1-240-1,-2 1-48-15,2-1-16 0,-2 2 0 0,0-1-448 0,-1 2-96 0,-1 0 0 16,-1 1-16-16,0 0-432 0,-5 3-64 0,4-3-32 0,-4 3 0 15,0 0-576-15,0 0-112 0</inkml:trace>
  <inkml:trace contextRef="#ctx0" brushRef="#br0" timeOffset="20">856 4733 16127 0,'-8'5'352'0,"2"-1"80"0,1 2 16 0,1-2 0 0,-1 0-448 0,-1-1 0 15,2 0 0-15,1 0 0 0,3-3 1904 0,0 0 288 16,0 0 64-16,0 0 16 0,0 0-816 0,0 0-176 15,0 0-16-15,0 0-16 0,4-4-592 0,1 0-112 16,-1-3-32-16,2 0 0 0,1 0 176 0,-1-1 16 16,1 1 16-16,0-2 0 0,3 0-592 0,-3 1-128 15,0-1 0-15,0 1 0 16,1-1-592-16,-1 0-112 0,1 3-32 0,-2-2 0 16,-1-1-416-16,2 2-96 0,-2 1-16 0,0 1 0 15,-1 0-720-15,-4 5-160 0</inkml:trace>
  <inkml:trace contextRef="#ctx0" brushRef="#br0" timeOffset="21">865 4763 15663 0,'-9'16'1392'0,"5"-8"-1120"0,-1-1-272 0,0-1 0 15,1 2 880-15,1-3 112 0,1 0 32 0,1-2 0 16,1-3 1152-16,0 0 256 0,0 0 32 0,0 0 16 16,0 0-1776-16,8 0-336 0,0-5-80 0,2-3-16 15,-2-2-272-15,-1 1 0 0,2 0 0 0,0-1 0 16,-1-3-192-16,1 1-160 0,-1 1-32 0,1 0 0 15,0-1-992-15,0 1-208 0,0-2-32 0,-3 3-9168 16</inkml:trace>
  <inkml:trace contextRef="#ctx0" brushRef="#br0" timeOffset="22">890 4818 27647 0,'-8'5'1216'0,"4"-1"256"0,0 1-1168 0,2-1-304 16,2-4 0-16,0 0 0 0,0 5 1136 0,0-5 160 15,0 0 48-15,7-3 0 0,1 2-864 0,0-4-160 16,0-3-48-16,0-1 0 0,2 0-272 0,-1-3-176 0,1-1 32 16,0-1 0-1,0 0-1136-15,0-2-208 0</inkml:trace>
  <inkml:trace contextRef="#ctx0" brushRef="#br0" timeOffset="23">765 4421 16575 0,'0'0'1472'0,"0"0"-1168"0,0 0-304 0,5-4 0 0,1-1-160 0,0 1-96 0,-2-2 0 0,2 2-16 16,2-2 928-16,0 0 192 0,0 1 48 0,-2-1 0 16,1 1-192-16,0-1-16 0,0 0-16 0,-2 1 0 15,1-1-512-15,-1 1-160 0,-1 1 0 0,0 0 0 16,0 1 0-16,-4 3 0 0,0 0 0 0,0 0 0 16,0 0 0-16,0 0 0 0,0 0 0 0,0 0 0 15,-5 6 0-15,2-1 0 0,-1 2-208 0,-1-1 80 0,-1 0-48 0,1 1 0 16,-1 2 0-16,1-1 0 0,-1 0 304 15,1 1 64-15,0-1 16 0,-1-1 0 0,4 0 560 0,-1-1 96 16,1-2 32-16,1 0 0 0,1-4-304 0,-1 5-48 16,1-5-16-16,0 0 0 0,0 0-528 0,0 0 0 15,3 3 0-15,1-2 0 0,-4-1 0 0,4 0 0 16,1 0 128-16,0-1-128 0,-1-1 0 0,0 2 160 16,1 0-160-16,-2 1 128 0,0 0-128 0,1 0 0 15,-4-1 0-15,0 0 0 16,5 3-352-16,-2 0-96 0,-3-3-32 0,0 0 0 15,5 3-896-15,-3-1-176 0,-2-2-48 0,5-2-7776 0</inkml:trace>
  <inkml:trace contextRef="#ctx0" brushRef="#br0" timeOffset="24">1017 4146 14735 0,'0'0'1312'0,"-2"-6"-1056"16,1-1-256-16,1-2 0 0,0-3 1344 0,0-1 224 15,0-2 32-15,3-2 16 0,-1-2 112 0,0-2 32 16,1-4 0-16,0-1 0 0,1-1-1072 0,-2-3-224 16,3 0-32-16,-2-1-16 15,1 1-800-15,2 1-176 0,0 1-16 0,0 3-16 16,1 3-512-16,-1 2-112 0</inkml:trace>
  <inkml:trace contextRef="#ctx0" brushRef="#br0" timeOffset="25">848 4051 20271 0,'0'0'1792'0,"0"0"-1424"0,-4-3-368 0,1 0 0 15,3 3-288-15,-5-5-128 0,2 0-32 0,-2-3 0 16,-1-3 1664-16,1-1 336 0,0-2 64 0,-1-1 16 16,2-2-288-16,-2-1-64 0,1 0-16 0,-1-4 0 15,1 1-944-15,0 0-192 0,0-3-128 0,2 2 144 16,0 1-1488-16,0 1-320 0,1 1-48 0,0-1-9616 15</inkml:trace>
  <inkml:trace contextRef="#ctx0" brushRef="#br0" timeOffset="26">605 4148 18431 0,'0'0'1632'0,"0"0"-1312"16,-6 0-320-16,6 0 0 0,-7-2 1344 0,-2 0 192 16,0 0 32-16,0-3 16 0,-1 1-112 0,-2 0 0 15,-1-1-16-15,-1-3 0 0,-2 1-720 0,7 3-144 16,-1-1-16-16,-2 0-16 0,0-1-48 0,1 0 0 16,0 1 0-16,-1 0 0 0,2 0-704 0,-7-4-128 0,3 4-48 0</inkml:trace>
  <inkml:trace contextRef="#ctx0" brushRef="#br0" timeOffset="27">518 4367 22111 0,'-8'-1'1968'0,"1"0"-1584"0,0 0-384 0,-1 1 0 0,0-1 0 0,2 0 0 0,-1 0 0 0,-1 1 0 15,-1-1 1216-15,0-1 320 0,-1 1 64 0,1 0 16 16,-1 1-576-16,-11-1-112 0,3 1-32 0,-1 1 0 16,-1-1-1104-16,1 1-240 15,0 0-32-15</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92B452-E2B1-3BC9-5028-FEDDFDED2A21}"/>
              </a:ext>
            </a:extLst>
          </p:cNvPr>
          <p:cNvGrpSpPr/>
          <p:nvPr userDrawn="1"/>
        </p:nvGrpSpPr>
        <p:grpSpPr>
          <a:xfrm>
            <a:off x="575152" y="954471"/>
            <a:ext cx="5418833" cy="2603828"/>
            <a:chOff x="224725" y="1940203"/>
            <a:chExt cx="5418833" cy="2603828"/>
          </a:xfrm>
        </p:grpSpPr>
        <p:sp>
          <p:nvSpPr>
            <p:cNvPr id="8" name="TextBox 7">
              <a:extLst>
                <a:ext uri="{FF2B5EF4-FFF2-40B4-BE49-F238E27FC236}">
                  <a16:creationId xmlns:a16="http://schemas.microsoft.com/office/drawing/2014/main" id="{A6E5592C-5C3F-425D-69B6-6EBA71FB3BE0}"/>
                </a:ext>
              </a:extLst>
            </p:cNvPr>
            <p:cNvSpPr txBox="1"/>
            <p:nvPr/>
          </p:nvSpPr>
          <p:spPr>
            <a:xfrm>
              <a:off x="731519" y="2344119"/>
              <a:ext cx="4912039" cy="2199912"/>
            </a:xfrm>
            <a:prstGeom prst="rect">
              <a:avLst/>
            </a:prstGeom>
            <a:noFill/>
            <a:ln w="28575">
              <a:solidFill>
                <a:schemeClr val="accent4"/>
              </a:solidFill>
            </a:ln>
          </p:spPr>
          <p:txBody>
            <a:bodyPr wrap="square" rtlCol="0">
              <a:spAutoFit/>
            </a:bodyPr>
            <a:lstStyle/>
            <a:p>
              <a:endParaRPr lang="en-US"/>
            </a:p>
          </p:txBody>
        </p:sp>
        <p:sp>
          <p:nvSpPr>
            <p:cNvPr id="9" name="Oval 8">
              <a:extLst>
                <a:ext uri="{FF2B5EF4-FFF2-40B4-BE49-F238E27FC236}">
                  <a16:creationId xmlns:a16="http://schemas.microsoft.com/office/drawing/2014/main" id="{D9EB7B98-28D0-EF55-96A8-6F504C74771F}"/>
                </a:ext>
              </a:extLst>
            </p:cNvPr>
            <p:cNvSpPr/>
            <p:nvPr/>
          </p:nvSpPr>
          <p:spPr>
            <a:xfrm>
              <a:off x="224725" y="2006693"/>
              <a:ext cx="369333" cy="369333"/>
            </a:xfrm>
            <a:prstGeom prst="ellipse">
              <a:avLst/>
            </a:prstGeom>
            <a:solidFill>
              <a:schemeClr val="tx2">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a:t>
              </a:r>
            </a:p>
          </p:txBody>
        </p:sp>
        <p:sp>
          <p:nvSpPr>
            <p:cNvPr id="10" name="TextBox 9">
              <a:extLst>
                <a:ext uri="{FF2B5EF4-FFF2-40B4-BE49-F238E27FC236}">
                  <a16:creationId xmlns:a16="http://schemas.microsoft.com/office/drawing/2014/main" id="{F01EC3CC-4424-F878-13CC-EEC8F81AB76C}"/>
                </a:ext>
              </a:extLst>
            </p:cNvPr>
            <p:cNvSpPr txBox="1"/>
            <p:nvPr/>
          </p:nvSpPr>
          <p:spPr>
            <a:xfrm>
              <a:off x="644477" y="1940203"/>
              <a:ext cx="3357602" cy="369332"/>
            </a:xfrm>
            <a:prstGeom prst="rect">
              <a:avLst/>
            </a:prstGeom>
            <a:noFill/>
          </p:spPr>
          <p:txBody>
            <a:bodyPr wrap="square" rtlCol="0">
              <a:spAutoFit/>
            </a:bodyPr>
            <a:lstStyle/>
            <a:p>
              <a:r>
                <a:rPr lang="en-US" b="1"/>
                <a:t>Copy</a:t>
              </a:r>
              <a:r>
                <a:rPr lang="en-US"/>
                <a:t> the prompt text below</a:t>
              </a:r>
            </a:p>
          </p:txBody>
        </p:sp>
      </p:grpSp>
      <p:sp>
        <p:nvSpPr>
          <p:cNvPr id="17" name="Rectangle 16">
            <a:extLst>
              <a:ext uri="{FF2B5EF4-FFF2-40B4-BE49-F238E27FC236}">
                <a16:creationId xmlns:a16="http://schemas.microsoft.com/office/drawing/2014/main" id="{A9870A19-88A0-8E0A-B94D-0063977A15D2}"/>
              </a:ext>
            </a:extLst>
          </p:cNvPr>
          <p:cNvSpPr/>
          <p:nvPr/>
        </p:nvSpPr>
        <p:spPr>
          <a:xfrm>
            <a:off x="1059424" y="4356783"/>
            <a:ext cx="5352573" cy="1348352"/>
          </a:xfrm>
          <a:prstGeom prst="rect">
            <a:avLst/>
          </a:prstGeom>
          <a:solidFill>
            <a:srgbClr val="F5F5F5"/>
          </a:solidFill>
          <a:ln w="31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17CF01C-16F8-1A24-6D7C-E4E88B30DE23}"/>
              </a:ext>
            </a:extLst>
          </p:cNvPr>
          <p:cNvSpPr/>
          <p:nvPr/>
        </p:nvSpPr>
        <p:spPr>
          <a:xfrm>
            <a:off x="1658635" y="4543673"/>
            <a:ext cx="4368941" cy="925113"/>
          </a:xfrm>
          <a:prstGeom prst="roundRect">
            <a:avLst>
              <a:gd name="adj" fmla="val 6269"/>
            </a:avLst>
          </a:prstGeom>
          <a:solidFill>
            <a:schemeClr val="bg1"/>
          </a:solidFill>
          <a:ln>
            <a:noFill/>
          </a:ln>
          <a:effectLst>
            <a:outerShdw blurRad="50800" dist="38100" dir="2700000" algn="tl"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ED3FA9C-716D-DFA3-C481-94ADB30605AA}"/>
              </a:ext>
            </a:extLst>
          </p:cNvPr>
          <p:cNvPicPr>
            <a:picLocks noChangeAspect="1"/>
          </p:cNvPicPr>
          <p:nvPr/>
        </p:nvPicPr>
        <p:blipFill>
          <a:blip r:embed="rId2"/>
          <a:stretch>
            <a:fillRect/>
          </a:stretch>
        </p:blipFill>
        <p:spPr>
          <a:xfrm>
            <a:off x="1684159" y="4640472"/>
            <a:ext cx="357190" cy="385765"/>
          </a:xfrm>
          <a:prstGeom prst="rect">
            <a:avLst/>
          </a:prstGeom>
        </p:spPr>
      </p:pic>
      <p:pic>
        <p:nvPicPr>
          <p:cNvPr id="20" name="Picture 19">
            <a:extLst>
              <a:ext uri="{FF2B5EF4-FFF2-40B4-BE49-F238E27FC236}">
                <a16:creationId xmlns:a16="http://schemas.microsoft.com/office/drawing/2014/main" id="{C79DC0AC-76F9-44DB-6DFF-6CD0A83CBEA9}"/>
              </a:ext>
            </a:extLst>
          </p:cNvPr>
          <p:cNvPicPr>
            <a:picLocks noChangeAspect="1"/>
          </p:cNvPicPr>
          <p:nvPr/>
        </p:nvPicPr>
        <p:blipFill>
          <a:blip r:embed="rId3"/>
          <a:stretch>
            <a:fillRect/>
          </a:stretch>
        </p:blipFill>
        <p:spPr>
          <a:xfrm>
            <a:off x="1123544" y="4547119"/>
            <a:ext cx="472322" cy="479118"/>
          </a:xfrm>
          <a:prstGeom prst="rect">
            <a:avLst/>
          </a:prstGeom>
        </p:spPr>
      </p:pic>
      <p:sp>
        <p:nvSpPr>
          <p:cNvPr id="16" name="TextBox 15">
            <a:extLst>
              <a:ext uri="{FF2B5EF4-FFF2-40B4-BE49-F238E27FC236}">
                <a16:creationId xmlns:a16="http://schemas.microsoft.com/office/drawing/2014/main" id="{0CD80E4C-CFE2-45F5-F81A-2226AA6D698C}"/>
              </a:ext>
            </a:extLst>
          </p:cNvPr>
          <p:cNvSpPr txBox="1"/>
          <p:nvPr/>
        </p:nvSpPr>
        <p:spPr>
          <a:xfrm>
            <a:off x="2066873" y="4656905"/>
            <a:ext cx="3357602" cy="369332"/>
          </a:xfrm>
          <a:prstGeom prst="rect">
            <a:avLst/>
          </a:prstGeom>
          <a:noFill/>
        </p:spPr>
        <p:txBody>
          <a:bodyPr wrap="square" rtlCol="0">
            <a:spAutoFit/>
          </a:bodyPr>
          <a:lstStyle/>
          <a:p>
            <a:r>
              <a:rPr lang="en-US">
                <a:solidFill>
                  <a:schemeClr val="bg1">
                    <a:lumMod val="75000"/>
                  </a:schemeClr>
                </a:solidFill>
              </a:rPr>
              <a:t>Paste the prompt here</a:t>
            </a:r>
          </a:p>
        </p:txBody>
      </p:sp>
      <p:sp>
        <p:nvSpPr>
          <p:cNvPr id="13" name="Oval 12">
            <a:extLst>
              <a:ext uri="{FF2B5EF4-FFF2-40B4-BE49-F238E27FC236}">
                <a16:creationId xmlns:a16="http://schemas.microsoft.com/office/drawing/2014/main" id="{5D7A9197-0F46-CCC5-F1E5-B55BB344E49A}"/>
              </a:ext>
            </a:extLst>
          </p:cNvPr>
          <p:cNvSpPr/>
          <p:nvPr/>
        </p:nvSpPr>
        <p:spPr>
          <a:xfrm>
            <a:off x="575152" y="3966835"/>
            <a:ext cx="369333" cy="369333"/>
          </a:xfrm>
          <a:prstGeom prst="ellipse">
            <a:avLst/>
          </a:prstGeom>
          <a:solidFill>
            <a:srgbClr val="8E398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2</a:t>
            </a:r>
          </a:p>
        </p:txBody>
      </p:sp>
      <p:sp>
        <p:nvSpPr>
          <p:cNvPr id="14" name="TextBox 13">
            <a:extLst>
              <a:ext uri="{FF2B5EF4-FFF2-40B4-BE49-F238E27FC236}">
                <a16:creationId xmlns:a16="http://schemas.microsoft.com/office/drawing/2014/main" id="{CBCEE0E7-E563-39A1-8E2E-36873DBC68E4}"/>
              </a:ext>
            </a:extLst>
          </p:cNvPr>
          <p:cNvSpPr txBox="1"/>
          <p:nvPr/>
        </p:nvSpPr>
        <p:spPr>
          <a:xfrm>
            <a:off x="944484" y="3925817"/>
            <a:ext cx="4543581" cy="369332"/>
          </a:xfrm>
          <a:prstGeom prst="rect">
            <a:avLst/>
          </a:prstGeom>
          <a:noFill/>
        </p:spPr>
        <p:txBody>
          <a:bodyPr wrap="square" rtlCol="0">
            <a:spAutoFit/>
          </a:bodyPr>
          <a:lstStyle/>
          <a:p>
            <a:r>
              <a:rPr lang="en-US" b="1"/>
              <a:t>Paste</a:t>
            </a:r>
            <a:r>
              <a:rPr lang="en-US"/>
              <a:t> the prompt text into Copilot</a:t>
            </a:r>
          </a:p>
        </p:txBody>
      </p:sp>
      <p:grpSp>
        <p:nvGrpSpPr>
          <p:cNvPr id="24" name="Group 23">
            <a:extLst>
              <a:ext uri="{FF2B5EF4-FFF2-40B4-BE49-F238E27FC236}">
                <a16:creationId xmlns:a16="http://schemas.microsoft.com/office/drawing/2014/main" id="{61CFF22B-332F-DD06-32D4-1170534B3990}"/>
              </a:ext>
            </a:extLst>
          </p:cNvPr>
          <p:cNvGrpSpPr/>
          <p:nvPr userDrawn="1"/>
        </p:nvGrpSpPr>
        <p:grpSpPr>
          <a:xfrm>
            <a:off x="575152" y="6386730"/>
            <a:ext cx="5452424" cy="2275811"/>
            <a:chOff x="418397" y="6371801"/>
            <a:chExt cx="5452424" cy="2275811"/>
          </a:xfrm>
        </p:grpSpPr>
        <p:sp>
          <p:nvSpPr>
            <p:cNvPr id="21" name="TextBox 20">
              <a:extLst>
                <a:ext uri="{FF2B5EF4-FFF2-40B4-BE49-F238E27FC236}">
                  <a16:creationId xmlns:a16="http://schemas.microsoft.com/office/drawing/2014/main" id="{5E02B7C7-4506-5C1C-78E7-C3A487F36C29}"/>
                </a:ext>
              </a:extLst>
            </p:cNvPr>
            <p:cNvSpPr txBox="1"/>
            <p:nvPr userDrawn="1"/>
          </p:nvSpPr>
          <p:spPr>
            <a:xfrm>
              <a:off x="925191" y="6775717"/>
              <a:ext cx="4945630" cy="1871895"/>
            </a:xfrm>
            <a:prstGeom prst="rect">
              <a:avLst/>
            </a:prstGeom>
            <a:noFill/>
            <a:ln w="28575">
              <a:solidFill>
                <a:schemeClr val="bg1">
                  <a:lumMod val="65000"/>
                </a:schemeClr>
              </a:solidFill>
            </a:ln>
          </p:spPr>
          <p:txBody>
            <a:bodyPr wrap="square" rtlCol="0">
              <a:noAutofit/>
            </a:bodyPr>
            <a:lstStyle/>
            <a:p>
              <a:endParaRPr lang="en-US"/>
            </a:p>
          </p:txBody>
        </p:sp>
        <p:sp>
          <p:nvSpPr>
            <p:cNvPr id="22" name="Oval 21">
              <a:extLst>
                <a:ext uri="{FF2B5EF4-FFF2-40B4-BE49-F238E27FC236}">
                  <a16:creationId xmlns:a16="http://schemas.microsoft.com/office/drawing/2014/main" id="{CD64E30F-11ED-D0C7-97DC-CCCBB6D7C8AE}"/>
                </a:ext>
              </a:extLst>
            </p:cNvPr>
            <p:cNvSpPr/>
            <p:nvPr userDrawn="1"/>
          </p:nvSpPr>
          <p:spPr>
            <a:xfrm>
              <a:off x="418397" y="6438291"/>
              <a:ext cx="369333" cy="369333"/>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3</a:t>
              </a:r>
            </a:p>
          </p:txBody>
        </p:sp>
        <p:sp>
          <p:nvSpPr>
            <p:cNvPr id="23" name="TextBox 22">
              <a:extLst>
                <a:ext uri="{FF2B5EF4-FFF2-40B4-BE49-F238E27FC236}">
                  <a16:creationId xmlns:a16="http://schemas.microsoft.com/office/drawing/2014/main" id="{44F3A430-F864-17D6-CBBF-503A48F247D3}"/>
                </a:ext>
              </a:extLst>
            </p:cNvPr>
            <p:cNvSpPr txBox="1"/>
            <p:nvPr userDrawn="1"/>
          </p:nvSpPr>
          <p:spPr>
            <a:xfrm>
              <a:off x="838149" y="6371801"/>
              <a:ext cx="4593950" cy="369332"/>
            </a:xfrm>
            <a:prstGeom prst="rect">
              <a:avLst/>
            </a:prstGeom>
            <a:noFill/>
          </p:spPr>
          <p:txBody>
            <a:bodyPr wrap="square" rtlCol="0">
              <a:spAutoFit/>
            </a:bodyPr>
            <a:lstStyle/>
            <a:p>
              <a:r>
                <a:rPr lang="en-US" b="1"/>
                <a:t>Paste</a:t>
              </a:r>
              <a:r>
                <a:rPr lang="en-US"/>
                <a:t> the Copilot output here (optional)</a:t>
              </a:r>
            </a:p>
          </p:txBody>
        </p:sp>
      </p:grpSp>
      <p:sp>
        <p:nvSpPr>
          <p:cNvPr id="25" name="Arrow: Right 24">
            <a:extLst>
              <a:ext uri="{FF2B5EF4-FFF2-40B4-BE49-F238E27FC236}">
                <a16:creationId xmlns:a16="http://schemas.microsoft.com/office/drawing/2014/main" id="{0B4632FD-B87F-7FD2-8925-5911DDFFE023}"/>
              </a:ext>
            </a:extLst>
          </p:cNvPr>
          <p:cNvSpPr/>
          <p:nvPr userDrawn="1"/>
        </p:nvSpPr>
        <p:spPr>
          <a:xfrm>
            <a:off x="4691433" y="3967217"/>
            <a:ext cx="2015412" cy="257784"/>
          </a:xfrm>
          <a:prstGeom prst="rightArrow">
            <a:avLst>
              <a:gd name="adj1" fmla="val 50000"/>
              <a:gd name="adj2" fmla="val 110809"/>
            </a:avLst>
          </a:prstGeom>
          <a:solidFill>
            <a:srgbClr val="8F3E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AB71264-2E42-F87D-C6D8-850922DFA144}"/>
              </a:ext>
            </a:extLst>
          </p:cNvPr>
          <p:cNvSpPr/>
          <p:nvPr userDrawn="1"/>
        </p:nvSpPr>
        <p:spPr>
          <a:xfrm rot="10800000">
            <a:off x="5359504" y="6425405"/>
            <a:ext cx="1194791" cy="257784"/>
          </a:xfrm>
          <a:prstGeom prst="rightArrow">
            <a:avLst>
              <a:gd name="adj1" fmla="val 50000"/>
              <a:gd name="adj2" fmla="val 11080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78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6E5592C-5C3F-425D-69B6-6EBA71FB3BE0}"/>
              </a:ext>
            </a:extLst>
          </p:cNvPr>
          <p:cNvSpPr txBox="1"/>
          <p:nvPr/>
        </p:nvSpPr>
        <p:spPr>
          <a:xfrm>
            <a:off x="133678" y="986124"/>
            <a:ext cx="6582711" cy="7324396"/>
          </a:xfrm>
          <a:prstGeom prst="rect">
            <a:avLst/>
          </a:prstGeom>
          <a:noFill/>
          <a:ln w="28575">
            <a:solidFill>
              <a:schemeClr val="accent4"/>
            </a:solidFill>
          </a:ln>
        </p:spPr>
        <p:txBody>
          <a:bodyPr wrap="square" rtlCol="0">
            <a:noAutofit/>
          </a:bodyPr>
          <a:lstStyle/>
          <a:p>
            <a:endParaRPr lang="en-US"/>
          </a:p>
        </p:txBody>
      </p:sp>
      <p:sp>
        <p:nvSpPr>
          <p:cNvPr id="9" name="Oval 8">
            <a:extLst>
              <a:ext uri="{FF2B5EF4-FFF2-40B4-BE49-F238E27FC236}">
                <a16:creationId xmlns:a16="http://schemas.microsoft.com/office/drawing/2014/main" id="{D9EB7B98-28D0-EF55-96A8-6F504C74771F}"/>
              </a:ext>
            </a:extLst>
          </p:cNvPr>
          <p:cNvSpPr/>
          <p:nvPr/>
        </p:nvSpPr>
        <p:spPr>
          <a:xfrm>
            <a:off x="133678" y="503559"/>
            <a:ext cx="369333" cy="369333"/>
          </a:xfrm>
          <a:prstGeom prst="ellipse">
            <a:avLst/>
          </a:prstGeom>
          <a:solidFill>
            <a:schemeClr val="tx2">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a:t>
            </a:r>
          </a:p>
        </p:txBody>
      </p:sp>
      <p:sp>
        <p:nvSpPr>
          <p:cNvPr id="10" name="TextBox 9">
            <a:extLst>
              <a:ext uri="{FF2B5EF4-FFF2-40B4-BE49-F238E27FC236}">
                <a16:creationId xmlns:a16="http://schemas.microsoft.com/office/drawing/2014/main" id="{F01EC3CC-4424-F878-13CC-EEC8F81AB76C}"/>
              </a:ext>
            </a:extLst>
          </p:cNvPr>
          <p:cNvSpPr txBox="1"/>
          <p:nvPr/>
        </p:nvSpPr>
        <p:spPr>
          <a:xfrm>
            <a:off x="553430" y="530519"/>
            <a:ext cx="3357602" cy="369332"/>
          </a:xfrm>
          <a:prstGeom prst="rect">
            <a:avLst/>
          </a:prstGeom>
          <a:noFill/>
        </p:spPr>
        <p:txBody>
          <a:bodyPr wrap="square" rtlCol="0">
            <a:spAutoFit/>
          </a:bodyPr>
          <a:lstStyle/>
          <a:p>
            <a:r>
              <a:rPr lang="en-US" b="1"/>
              <a:t>Copy</a:t>
            </a:r>
            <a:r>
              <a:rPr lang="en-US"/>
              <a:t> the prompt text below</a:t>
            </a:r>
          </a:p>
        </p:txBody>
      </p:sp>
      <p:sp>
        <p:nvSpPr>
          <p:cNvPr id="13" name="Oval 12">
            <a:extLst>
              <a:ext uri="{FF2B5EF4-FFF2-40B4-BE49-F238E27FC236}">
                <a16:creationId xmlns:a16="http://schemas.microsoft.com/office/drawing/2014/main" id="{5D7A9197-0F46-CCC5-F1E5-B55BB344E49A}"/>
              </a:ext>
            </a:extLst>
          </p:cNvPr>
          <p:cNvSpPr/>
          <p:nvPr/>
        </p:nvSpPr>
        <p:spPr>
          <a:xfrm>
            <a:off x="182714" y="8469833"/>
            <a:ext cx="369333" cy="369333"/>
          </a:xfrm>
          <a:prstGeom prst="ellipse">
            <a:avLst/>
          </a:prstGeom>
          <a:solidFill>
            <a:srgbClr val="8E398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2</a:t>
            </a:r>
          </a:p>
        </p:txBody>
      </p:sp>
      <p:sp>
        <p:nvSpPr>
          <p:cNvPr id="14" name="TextBox 13">
            <a:extLst>
              <a:ext uri="{FF2B5EF4-FFF2-40B4-BE49-F238E27FC236}">
                <a16:creationId xmlns:a16="http://schemas.microsoft.com/office/drawing/2014/main" id="{CBCEE0E7-E563-39A1-8E2E-36873DBC68E4}"/>
              </a:ext>
            </a:extLst>
          </p:cNvPr>
          <p:cNvSpPr txBox="1"/>
          <p:nvPr/>
        </p:nvSpPr>
        <p:spPr>
          <a:xfrm>
            <a:off x="552047" y="8480589"/>
            <a:ext cx="4933802" cy="369332"/>
          </a:xfrm>
          <a:prstGeom prst="rect">
            <a:avLst/>
          </a:prstGeom>
          <a:noFill/>
        </p:spPr>
        <p:txBody>
          <a:bodyPr wrap="square" rtlCol="0">
            <a:spAutoFit/>
          </a:bodyPr>
          <a:lstStyle/>
          <a:p>
            <a:r>
              <a:rPr lang="en-US" b="1"/>
              <a:t>Paste</a:t>
            </a:r>
            <a:r>
              <a:rPr lang="en-US"/>
              <a:t> the prompt text into Copilot</a:t>
            </a:r>
          </a:p>
        </p:txBody>
      </p:sp>
      <p:sp>
        <p:nvSpPr>
          <p:cNvPr id="25" name="Arrow: Right 24">
            <a:extLst>
              <a:ext uri="{FF2B5EF4-FFF2-40B4-BE49-F238E27FC236}">
                <a16:creationId xmlns:a16="http://schemas.microsoft.com/office/drawing/2014/main" id="{0B4632FD-B87F-7FD2-8925-5911DDFFE023}"/>
              </a:ext>
            </a:extLst>
          </p:cNvPr>
          <p:cNvSpPr/>
          <p:nvPr userDrawn="1"/>
        </p:nvSpPr>
        <p:spPr>
          <a:xfrm>
            <a:off x="5405480" y="8536363"/>
            <a:ext cx="1171610" cy="257784"/>
          </a:xfrm>
          <a:prstGeom prst="rightArrow">
            <a:avLst>
              <a:gd name="adj1" fmla="val 50000"/>
              <a:gd name="adj2" fmla="val 110809"/>
            </a:avLst>
          </a:prstGeom>
          <a:solidFill>
            <a:srgbClr val="8F3E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6D7329D2-D70B-2BFE-9EBB-B73C8245F0CA}"/>
              </a:ext>
            </a:extLst>
          </p:cNvPr>
          <p:cNvSpPr>
            <a:spLocks noGrp="1"/>
          </p:cNvSpPr>
          <p:nvPr>
            <p:ph type="body" idx="1" hasCustomPrompt="1"/>
          </p:nvPr>
        </p:nvSpPr>
        <p:spPr>
          <a:xfrm>
            <a:off x="182714" y="1035538"/>
            <a:ext cx="6438288" cy="7122338"/>
          </a:xfrm>
        </p:spPr>
        <p:txBody>
          <a:bodyPr>
            <a:normAutofit/>
          </a:bodyPr>
          <a:lstStyle>
            <a:lvl1pPr marL="0" indent="0">
              <a:buNone/>
              <a:defRPr sz="16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Prompt text goes here</a:t>
            </a:r>
          </a:p>
        </p:txBody>
      </p:sp>
    </p:spTree>
    <p:extLst>
      <p:ext uri="{BB962C8B-B14F-4D97-AF65-F5344CB8AC3E}">
        <p14:creationId xmlns:p14="http://schemas.microsoft.com/office/powerpoint/2010/main" val="1612394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E02B7C7-4506-5C1C-78E7-C3A487F36C29}"/>
              </a:ext>
            </a:extLst>
          </p:cNvPr>
          <p:cNvSpPr txBox="1"/>
          <p:nvPr userDrawn="1"/>
        </p:nvSpPr>
        <p:spPr>
          <a:xfrm>
            <a:off x="233266" y="983526"/>
            <a:ext cx="6515492" cy="7909621"/>
          </a:xfrm>
          <a:prstGeom prst="rect">
            <a:avLst/>
          </a:prstGeom>
          <a:noFill/>
          <a:ln w="28575">
            <a:solidFill>
              <a:schemeClr val="bg1">
                <a:lumMod val="65000"/>
              </a:schemeClr>
            </a:solidFill>
          </a:ln>
        </p:spPr>
        <p:txBody>
          <a:bodyPr wrap="square" rtlCol="0">
            <a:noAutofit/>
          </a:bodyPr>
          <a:lstStyle/>
          <a:p>
            <a:endParaRPr lang="en-US"/>
          </a:p>
        </p:txBody>
      </p:sp>
      <p:sp>
        <p:nvSpPr>
          <p:cNvPr id="27" name="Arrow: Right 26">
            <a:extLst>
              <a:ext uri="{FF2B5EF4-FFF2-40B4-BE49-F238E27FC236}">
                <a16:creationId xmlns:a16="http://schemas.microsoft.com/office/drawing/2014/main" id="{9AB71264-2E42-F87D-C6D8-850922DFA144}"/>
              </a:ext>
            </a:extLst>
          </p:cNvPr>
          <p:cNvSpPr/>
          <p:nvPr userDrawn="1"/>
        </p:nvSpPr>
        <p:spPr>
          <a:xfrm rot="10800000">
            <a:off x="5631297" y="599996"/>
            <a:ext cx="970382" cy="257784"/>
          </a:xfrm>
          <a:prstGeom prst="rightArrow">
            <a:avLst>
              <a:gd name="adj1" fmla="val 50000"/>
              <a:gd name="adj2" fmla="val 11080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2943D738-2F48-79AF-45A0-6D82F7978E36}"/>
              </a:ext>
            </a:extLst>
          </p:cNvPr>
          <p:cNvSpPr>
            <a:spLocks noGrp="1"/>
          </p:cNvSpPr>
          <p:nvPr>
            <p:ph type="body" idx="10" hasCustomPrompt="1"/>
          </p:nvPr>
        </p:nvSpPr>
        <p:spPr>
          <a:xfrm>
            <a:off x="291313" y="1100517"/>
            <a:ext cx="6392708" cy="7719801"/>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Response text goes here</a:t>
            </a:r>
          </a:p>
        </p:txBody>
      </p:sp>
      <p:sp>
        <p:nvSpPr>
          <p:cNvPr id="11" name="Oval 10">
            <a:extLst>
              <a:ext uri="{FF2B5EF4-FFF2-40B4-BE49-F238E27FC236}">
                <a16:creationId xmlns:a16="http://schemas.microsoft.com/office/drawing/2014/main" id="{97516967-9FC6-4343-F9D5-8C961DA993EF}"/>
              </a:ext>
            </a:extLst>
          </p:cNvPr>
          <p:cNvSpPr/>
          <p:nvPr userDrawn="1"/>
        </p:nvSpPr>
        <p:spPr>
          <a:xfrm>
            <a:off x="233266" y="514052"/>
            <a:ext cx="369333" cy="369333"/>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3</a:t>
            </a:r>
          </a:p>
        </p:txBody>
      </p:sp>
      <p:sp>
        <p:nvSpPr>
          <p:cNvPr id="12" name="TextBox 11">
            <a:extLst>
              <a:ext uri="{FF2B5EF4-FFF2-40B4-BE49-F238E27FC236}">
                <a16:creationId xmlns:a16="http://schemas.microsoft.com/office/drawing/2014/main" id="{B2B1F9AB-D9E8-F437-B289-02BD0E48BB64}"/>
              </a:ext>
            </a:extLst>
          </p:cNvPr>
          <p:cNvSpPr txBox="1"/>
          <p:nvPr userDrawn="1"/>
        </p:nvSpPr>
        <p:spPr>
          <a:xfrm>
            <a:off x="653017" y="541012"/>
            <a:ext cx="5715673" cy="369332"/>
          </a:xfrm>
          <a:prstGeom prst="rect">
            <a:avLst/>
          </a:prstGeom>
          <a:noFill/>
        </p:spPr>
        <p:txBody>
          <a:bodyPr wrap="square" rtlCol="0">
            <a:spAutoFit/>
          </a:bodyPr>
          <a:lstStyle/>
          <a:p>
            <a:r>
              <a:rPr lang="en-US" b="1"/>
              <a:t>Copy/Paste</a:t>
            </a:r>
            <a:r>
              <a:rPr lang="en-US"/>
              <a:t> the Copilot response</a:t>
            </a:r>
          </a:p>
        </p:txBody>
      </p:sp>
    </p:spTree>
    <p:extLst>
      <p:ext uri="{BB962C8B-B14F-4D97-AF65-F5344CB8AC3E}">
        <p14:creationId xmlns:p14="http://schemas.microsoft.com/office/powerpoint/2010/main" val="3608081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9B05A0-C7CE-4E2D-A550-C6A552F800F0}" type="datetimeFigureOut">
              <a:rPr lang="en-US" smtClean="0"/>
              <a:t>7/27/2024</a:t>
            </a:fld>
            <a:endParaRPr lang="en-US"/>
          </a:p>
        </p:txBody>
      </p:sp>
      <p:sp>
        <p:nvSpPr>
          <p:cNvPr id="5" name="Footer Placeholder 4"/>
          <p:cNvSpPr>
            <a:spLocks noGrp="1"/>
          </p:cNvSpPr>
          <p:nvPr>
            <p:ph type="ftr" sz="quarter" idx="11"/>
          </p:nvPr>
        </p:nvSpPr>
        <p:spPr>
          <a:xfrm>
            <a:off x="2271713" y="8475136"/>
            <a:ext cx="2314575" cy="486833"/>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C0E884D-B6D6-4C1E-9F34-6C8FDD1AC174}" type="slidenum">
              <a:rPr lang="en-US" smtClean="0"/>
              <a:t>‹#›</a:t>
            </a:fld>
            <a:endParaRPr lang="en-US"/>
          </a:p>
        </p:txBody>
      </p:sp>
    </p:spTree>
    <p:extLst>
      <p:ext uri="{BB962C8B-B14F-4D97-AF65-F5344CB8AC3E}">
        <p14:creationId xmlns:p14="http://schemas.microsoft.com/office/powerpoint/2010/main" val="2126719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9B05A0-C7CE-4E2D-A550-C6A552F800F0}" type="datetimeFigureOut">
              <a:rPr lang="en-US" smtClean="0"/>
              <a:t>7/27/2024</a:t>
            </a:fld>
            <a:endParaRPr lang="en-US"/>
          </a:p>
        </p:txBody>
      </p:sp>
      <p:sp>
        <p:nvSpPr>
          <p:cNvPr id="4" name="Footer Placeholder 3"/>
          <p:cNvSpPr>
            <a:spLocks noGrp="1"/>
          </p:cNvSpPr>
          <p:nvPr>
            <p:ph type="ftr" sz="quarter" idx="11"/>
          </p:nvPr>
        </p:nvSpPr>
        <p:spPr>
          <a:xfrm>
            <a:off x="2271713" y="8475136"/>
            <a:ext cx="2314575" cy="486833"/>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C0E884D-B6D6-4C1E-9F34-6C8FDD1AC174}" type="slidenum">
              <a:rPr lang="en-US" smtClean="0"/>
              <a:t>‹#›</a:t>
            </a:fld>
            <a:endParaRPr lang="en-US"/>
          </a:p>
        </p:txBody>
      </p:sp>
    </p:spTree>
    <p:extLst>
      <p:ext uri="{BB962C8B-B14F-4D97-AF65-F5344CB8AC3E}">
        <p14:creationId xmlns:p14="http://schemas.microsoft.com/office/powerpoint/2010/main" val="381024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B05A0-C7CE-4E2D-A550-C6A552F800F0}" type="datetimeFigureOut">
              <a:rPr lang="en-US" smtClean="0"/>
              <a:t>7/27/2024</a:t>
            </a:fld>
            <a:endParaRPr lang="en-US"/>
          </a:p>
        </p:txBody>
      </p:sp>
      <p:sp>
        <p:nvSpPr>
          <p:cNvPr id="3" name="Footer Placeholder 2"/>
          <p:cNvSpPr>
            <a:spLocks noGrp="1"/>
          </p:cNvSpPr>
          <p:nvPr>
            <p:ph type="ftr" sz="quarter" idx="11"/>
          </p:nvPr>
        </p:nvSpPr>
        <p:spPr>
          <a:xfrm>
            <a:off x="2271713" y="8475136"/>
            <a:ext cx="2314575" cy="486833"/>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C0E884D-B6D6-4C1E-9F34-6C8FDD1AC174}" type="slidenum">
              <a:rPr lang="en-US" smtClean="0"/>
              <a:t>‹#›</a:t>
            </a:fld>
            <a:endParaRPr lang="en-US"/>
          </a:p>
        </p:txBody>
      </p:sp>
    </p:spTree>
    <p:extLst>
      <p:ext uri="{BB962C8B-B14F-4D97-AF65-F5344CB8AC3E}">
        <p14:creationId xmlns:p14="http://schemas.microsoft.com/office/powerpoint/2010/main" val="211843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28613" y="4429380"/>
            <a:ext cx="5143500" cy="282321"/>
          </a:xfrm>
          <a:noFill/>
        </p:spPr>
        <p:txBody>
          <a:bodyPr lIns="0" tIns="0" rIns="0" bIns="0" anchor="b" anchorCtr="0">
            <a:spAutoFit/>
          </a:bodyPr>
          <a:lstStyle>
            <a:lvl1pPr>
              <a:defRPr lang="en-US" sz="2025" b="0" kern="1200" cap="none" spc="-28"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Thank you! </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28613" y="781051"/>
            <a:ext cx="768513" cy="390144"/>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41916D18-34C4-4F22-9679-964B4BAAF191}"/>
              </a:ext>
            </a:extLst>
          </p:cNvPr>
          <p:cNvSpPr txBox="1">
            <a:spLocks noChangeArrowheads="1"/>
          </p:cNvSpPr>
          <p:nvPr userDrawn="1"/>
        </p:nvSpPr>
        <p:spPr bwMode="blackWhite">
          <a:xfrm>
            <a:off x="328612" y="8237465"/>
            <a:ext cx="2521195" cy="12125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524413" eaLnBrk="0" hangingPunct="0"/>
            <a:r>
              <a:rPr lang="en-US" sz="675">
                <a:gradFill>
                  <a:gsLst>
                    <a:gs pos="0">
                      <a:schemeClr val="tx1"/>
                    </a:gs>
                    <a:gs pos="100000">
                      <a:schemeClr val="tx1"/>
                    </a:gs>
                  </a:gsLst>
                  <a:lin ang="5400000" scaled="0"/>
                </a:gradFill>
                <a:cs typeface="Segoe UI" pitchFamily="34" charset="0"/>
              </a:rPr>
              <a:t>© </a:t>
            </a:r>
            <a:r>
              <a:rPr lang="en-US" sz="788">
                <a:gradFill>
                  <a:gsLst>
                    <a:gs pos="0">
                      <a:schemeClr val="tx1"/>
                    </a:gs>
                    <a:gs pos="100000">
                      <a:schemeClr val="tx1"/>
                    </a:gs>
                  </a:gsLst>
                  <a:lin ang="5400000" scaled="0"/>
                </a:gradFill>
                <a:cs typeface="Segoe UI" pitchFamily="34" charset="0"/>
              </a:rPr>
              <a:t>Copyright Microsoft Corporation. All rights reserved. </a:t>
            </a:r>
            <a:endParaRPr lang="en-US" sz="675">
              <a:gradFill>
                <a:gsLst>
                  <a:gs pos="0">
                    <a:schemeClr val="tx1"/>
                  </a:gs>
                  <a:gs pos="100000">
                    <a:schemeClr val="tx1"/>
                  </a:gs>
                </a:gsLst>
                <a:lin ang="5400000" scaled="0"/>
              </a:gradFill>
              <a:cs typeface="Segoe UI" pitchFamily="34" charset="0"/>
            </a:endParaRPr>
          </a:p>
        </p:txBody>
      </p:sp>
      <p:pic>
        <p:nvPicPr>
          <p:cNvPr id="5" name="Picture 4" descr="The Garage logo">
            <a:extLst>
              <a:ext uri="{FF2B5EF4-FFF2-40B4-BE49-F238E27FC236}">
                <a16:creationId xmlns:a16="http://schemas.microsoft.com/office/drawing/2014/main" id="{7EA932BD-2BAF-C2E9-E321-874414F28E1A}"/>
              </a:ext>
            </a:extLst>
          </p:cNvPr>
          <p:cNvPicPr>
            <a:picLocks noChangeAspect="1"/>
          </p:cNvPicPr>
          <p:nvPr userDrawn="1"/>
        </p:nvPicPr>
        <p:blipFill>
          <a:blip r:embed="rId3">
            <a:duotone>
              <a:prstClr val="black"/>
              <a:schemeClr val="accent1">
                <a:tint val="45000"/>
                <a:satMod val="400000"/>
              </a:schemeClr>
            </a:duotone>
            <a:alphaModFix amt="20000"/>
          </a:blip>
          <a:stretch>
            <a:fillRect/>
          </a:stretch>
        </p:blipFill>
        <p:spPr>
          <a:xfrm>
            <a:off x="3513108" y="5500395"/>
            <a:ext cx="4085671" cy="3033647"/>
          </a:xfrm>
          <a:prstGeom prst="rect">
            <a:avLst/>
          </a:prstGeom>
        </p:spPr>
      </p:pic>
    </p:spTree>
    <p:extLst>
      <p:ext uri="{BB962C8B-B14F-4D97-AF65-F5344CB8AC3E}">
        <p14:creationId xmlns:p14="http://schemas.microsoft.com/office/powerpoint/2010/main" val="277585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White with black icon foot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08613" y="621793"/>
            <a:ext cx="6199383" cy="233719"/>
          </a:xfrm>
        </p:spPr>
        <p:txBody>
          <a:bodyPr/>
          <a:lstStyle/>
          <a:p>
            <a:r>
              <a:rPr lang="en-US"/>
              <a:t>Click to edit Master title style</a:t>
            </a:r>
          </a:p>
        </p:txBody>
      </p:sp>
      <p:sp>
        <p:nvSpPr>
          <p:cNvPr id="3" name="Text Placeholder 2"/>
          <p:cNvSpPr>
            <a:spLocks noGrp="1"/>
          </p:cNvSpPr>
          <p:nvPr>
            <p:ph type="body" sz="quarter" idx="10"/>
          </p:nvPr>
        </p:nvSpPr>
        <p:spPr>
          <a:xfrm>
            <a:off x="308610" y="2072645"/>
            <a:ext cx="6197918" cy="6273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9726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lain black">
    <p:bg>
      <p:bgPr>
        <a:solidFill>
          <a:srgbClr val="20202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329844" y="1912494"/>
            <a:ext cx="6197918" cy="907300"/>
          </a:xfrm>
        </p:spPr>
        <p:txBody>
          <a:bodyPr wrap="square">
            <a:spAutoFit/>
          </a:bodyPr>
          <a:lstStyle>
            <a:lvl1pPr marL="0" indent="0">
              <a:buNone/>
              <a:defRPr>
                <a:solidFill>
                  <a:schemeClr val="bg1"/>
                </a:solidFill>
              </a:defRPr>
            </a:lvl1pPr>
            <a:lvl2pPr marL="128588" indent="0">
              <a:buNone/>
              <a:defRPr>
                <a:solidFill>
                  <a:schemeClr val="bg1"/>
                </a:solidFill>
              </a:defRPr>
            </a:lvl2pPr>
            <a:lvl3pPr marL="257175" indent="0">
              <a:buNone/>
              <a:defRPr>
                <a:solidFill>
                  <a:schemeClr val="bg1"/>
                </a:solidFill>
              </a:defRPr>
            </a:lvl3pPr>
            <a:lvl4pPr marL="385763" indent="0">
              <a:buNone/>
              <a:defRPr>
                <a:solidFill>
                  <a:schemeClr val="bg1"/>
                </a:solidFill>
              </a:defRPr>
            </a:lvl4pPr>
            <a:lvl5pPr marL="51435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885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82000"/>
                  </a:schemeClr>
                </a:solidFill>
              </a:defRPr>
            </a:lvl1pPr>
          </a:lstStyle>
          <a:p>
            <a:fld id="{779B05A0-C7CE-4E2D-A550-C6A552F800F0}" type="datetimeFigureOut">
              <a:rPr lang="en-US" smtClean="0"/>
              <a:t>7/27/2024</a:t>
            </a:fld>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82000"/>
                  </a:schemeClr>
                </a:solidFill>
              </a:defRPr>
            </a:lvl1pPr>
          </a:lstStyle>
          <a:p>
            <a:fld id="{AC0E884D-B6D6-4C1E-9F34-6C8FDD1AC174}" type="slidenum">
              <a:rPr lang="en-US" smtClean="0"/>
              <a:t>‹#›</a:t>
            </a:fld>
            <a:endParaRPr lang="en-US"/>
          </a:p>
        </p:txBody>
      </p:sp>
      <p:sp>
        <p:nvSpPr>
          <p:cNvPr id="10" name="TextBox 9">
            <a:extLst>
              <a:ext uri="{FF2B5EF4-FFF2-40B4-BE49-F238E27FC236}">
                <a16:creationId xmlns:a16="http://schemas.microsoft.com/office/drawing/2014/main" id="{DF610DB3-578C-8A4C-9B77-C4E640AD4035}"/>
              </a:ext>
            </a:extLst>
          </p:cNvPr>
          <p:cNvSpPr txBox="1"/>
          <p:nvPr userDrawn="1"/>
        </p:nvSpPr>
        <p:spPr>
          <a:xfrm>
            <a:off x="0" y="8873779"/>
            <a:ext cx="1667829" cy="276999"/>
          </a:xfrm>
          <a:prstGeom prst="rect">
            <a:avLst/>
          </a:prstGeom>
          <a:noFill/>
        </p:spPr>
        <p:txBody>
          <a:bodyPr wrap="none" rtlCol="0">
            <a:spAutoFit/>
          </a:bodyPr>
          <a:lstStyle/>
          <a:p>
            <a:r>
              <a:rPr lang="en-IE" sz="1200"/>
              <a:t>Microsoft Confidential</a:t>
            </a:r>
          </a:p>
        </p:txBody>
      </p:sp>
    </p:spTree>
    <p:extLst>
      <p:ext uri="{BB962C8B-B14F-4D97-AF65-F5344CB8AC3E}">
        <p14:creationId xmlns:p14="http://schemas.microsoft.com/office/powerpoint/2010/main" val="2527875974"/>
      </p:ext>
    </p:extLst>
  </p:cSld>
  <p:clrMap bg1="lt1" tx1="dk1" bg2="lt2" tx2="dk2" accent1="accent1" accent2="accent2" accent3="accent3" accent4="accent4" accent5="accent5" accent6="accent6" hlink="hlink" folHlink="folHlink"/>
  <p:sldLayoutIdLst>
    <p:sldLayoutId id="2147483685" r:id="rId1"/>
    <p:sldLayoutId id="2147483699" r:id="rId2"/>
    <p:sldLayoutId id="2147483698" r:id="rId3"/>
    <p:sldLayoutId id="2147483686" r:id="rId4"/>
    <p:sldLayoutId id="2147483690" r:id="rId5"/>
    <p:sldLayoutId id="2147483691" r:id="rId6"/>
    <p:sldLayoutId id="2147483696" r:id="rId7"/>
    <p:sldLayoutId id="2147485192" r:id="rId8"/>
    <p:sldLayoutId id="214748519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customXml" Target="../ink/ink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hyperlink" Target="https://aka.ms/garage" TargetMode="External"/><Relationship Id="rId7" Type="http://schemas.openxmlformats.org/officeDocument/2006/relationships/hyperlink" Target="https://aka.ms/hack" TargetMode="Externa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9.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12.jpeg"/><Relationship Id="rId11" Type="http://schemas.openxmlformats.org/officeDocument/2006/relationships/image" Target="../media/image15.png"/><Relationship Id="rId5" Type="http://schemas.openxmlformats.org/officeDocument/2006/relationships/image" Target="../media/image11.jpeg"/><Relationship Id="rId15" Type="http://schemas.openxmlformats.org/officeDocument/2006/relationships/image" Target="../media/image19.png"/><Relationship Id="rId10" Type="http://schemas.openxmlformats.org/officeDocument/2006/relationships/hyperlink" Target="https://aka.ms/garage/skillupai" TargetMode="External"/><Relationship Id="rId19" Type="http://schemas.openxmlformats.org/officeDocument/2006/relationships/image" Target="../media/image23.png"/><Relationship Id="rId4" Type="http://schemas.openxmlformats.org/officeDocument/2006/relationships/image" Target="../media/image10.jpeg"/><Relationship Id="rId9" Type="http://schemas.openxmlformats.org/officeDocument/2006/relationships/image" Target="../media/image14.pn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customXml" Target="../ink/ink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customXml" Target="../ink/ink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366401" y="6412297"/>
            <a:ext cx="6405101" cy="1014113"/>
          </a:xfrm>
        </p:spPr>
        <p:txBody>
          <a:bodyPr anchor="t">
            <a:noAutofit/>
          </a:bodyPr>
          <a:lstStyle/>
          <a:p>
            <a:r>
              <a:rPr lang="en-US"/>
              <a:t>AI-powered Innovation</a:t>
            </a:r>
            <a:br>
              <a:rPr lang="en-US"/>
            </a:br>
            <a:r>
              <a:rPr lang="en-US" sz="2400"/>
              <a:t>Using AI  to accelerate your Innovation</a:t>
            </a:r>
            <a:br>
              <a:rPr lang="en-US" sz="2400"/>
            </a:br>
            <a:br>
              <a:rPr lang="en-US" sz="2400"/>
            </a:br>
            <a:r>
              <a:rPr lang="en-US" sz="2400"/>
              <a:t>Piali Ghose – Sr Director, Garage Reston DC</a:t>
            </a:r>
            <a:br>
              <a:rPr lang="en-US" sz="2400"/>
            </a:br>
            <a:r>
              <a:rPr lang="en-US" sz="2400"/>
              <a:t>Daniel Seitz – Lab Manager, Garage Reston DC</a:t>
            </a:r>
          </a:p>
        </p:txBody>
      </p:sp>
      <p:pic>
        <p:nvPicPr>
          <p:cNvPr id="11" name="Picture 10" descr="A white and black logo&#10;&#10;Description automatically generated">
            <a:extLst>
              <a:ext uri="{FF2B5EF4-FFF2-40B4-BE49-F238E27FC236}">
                <a16:creationId xmlns:a16="http://schemas.microsoft.com/office/drawing/2014/main" id="{ABA21EA9-7F26-178E-E105-8EF70D98A3C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429000" y="1825287"/>
            <a:ext cx="3441984" cy="337596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01" y="497127"/>
            <a:ext cx="1019345" cy="374959"/>
          </a:xfrm>
          <a:prstGeom prst="rect">
            <a:avLst/>
          </a:prstGeom>
        </p:spPr>
      </p:pic>
      <p:sp>
        <p:nvSpPr>
          <p:cNvPr id="3" name="TextBox 2">
            <a:extLst>
              <a:ext uri="{FF2B5EF4-FFF2-40B4-BE49-F238E27FC236}">
                <a16:creationId xmlns:a16="http://schemas.microsoft.com/office/drawing/2014/main" id="{FA4795BF-65CD-9191-6B78-8A9A4B863FCD}"/>
              </a:ext>
            </a:extLst>
          </p:cNvPr>
          <p:cNvSpPr txBox="1"/>
          <p:nvPr/>
        </p:nvSpPr>
        <p:spPr>
          <a:xfrm>
            <a:off x="75692" y="2101278"/>
            <a:ext cx="3534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Download this workbook from: </a:t>
            </a:r>
          </a:p>
          <a:p>
            <a:r>
              <a:rPr lang="en-US" b="1"/>
              <a:t>aka.ms/</a:t>
            </a:r>
            <a:r>
              <a:rPr lang="en-US" b="1" err="1"/>
              <a:t>restonAIPI</a:t>
            </a:r>
            <a:endParaRPr lang="en-US" b="1"/>
          </a:p>
        </p:txBody>
      </p:sp>
      <p:pic>
        <p:nvPicPr>
          <p:cNvPr id="5" name="Picture 4" descr="A screenshot of a computer&#10;&#10;Description automatically generated">
            <a:extLst>
              <a:ext uri="{FF2B5EF4-FFF2-40B4-BE49-F238E27FC236}">
                <a16:creationId xmlns:a16="http://schemas.microsoft.com/office/drawing/2014/main" id="{800AC179-F954-0EEC-1AB2-8133AE634E25}"/>
              </a:ext>
            </a:extLst>
          </p:cNvPr>
          <p:cNvPicPr>
            <a:picLocks noChangeAspect="1"/>
          </p:cNvPicPr>
          <p:nvPr/>
        </p:nvPicPr>
        <p:blipFill>
          <a:blip r:embed="rId5"/>
          <a:stretch>
            <a:fillRect/>
          </a:stretch>
        </p:blipFill>
        <p:spPr>
          <a:xfrm>
            <a:off x="82062" y="2751119"/>
            <a:ext cx="3417277" cy="102165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FE4D3F0-3963-1588-25B0-55613E2591FB}"/>
              </a:ext>
            </a:extLst>
          </p:cNvPr>
          <p:cNvPicPr>
            <a:picLocks noChangeAspect="1"/>
          </p:cNvPicPr>
          <p:nvPr/>
        </p:nvPicPr>
        <p:blipFill>
          <a:blip r:embed="rId6"/>
          <a:stretch>
            <a:fillRect/>
          </a:stretch>
        </p:blipFill>
        <p:spPr>
          <a:xfrm>
            <a:off x="121261" y="3916607"/>
            <a:ext cx="1304925" cy="812556"/>
          </a:xfrm>
          <a:prstGeom prst="rect">
            <a:avLst/>
          </a:prstGeom>
        </p:spPr>
      </p:pic>
    </p:spTree>
    <p:extLst>
      <p:ext uri="{BB962C8B-B14F-4D97-AF65-F5344CB8AC3E}">
        <p14:creationId xmlns:p14="http://schemas.microsoft.com/office/powerpoint/2010/main" val="2342035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
        <p:nvSpPr>
          <p:cNvPr id="5" name="Rectangle 4">
            <a:extLst>
              <a:ext uri="{FF2B5EF4-FFF2-40B4-BE49-F238E27FC236}">
                <a16:creationId xmlns:a16="http://schemas.microsoft.com/office/drawing/2014/main" id="{3390C62E-7BA9-3B46-D92B-8B9C960C0AEA}"/>
              </a:ext>
            </a:extLst>
          </p:cNvPr>
          <p:cNvSpPr/>
          <p:nvPr/>
        </p:nvSpPr>
        <p:spPr>
          <a:xfrm>
            <a:off x="1103764" y="2423826"/>
            <a:ext cx="953301" cy="7845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Ideate</a:t>
            </a:r>
          </a:p>
        </p:txBody>
      </p:sp>
      <p:sp>
        <p:nvSpPr>
          <p:cNvPr id="7" name="Rectangle 6">
            <a:extLst>
              <a:ext uri="{FF2B5EF4-FFF2-40B4-BE49-F238E27FC236}">
                <a16:creationId xmlns:a16="http://schemas.microsoft.com/office/drawing/2014/main" id="{1A60C31C-F145-3487-BFEF-E0D635E3D62E}"/>
              </a:ext>
            </a:extLst>
          </p:cNvPr>
          <p:cNvSpPr/>
          <p:nvPr/>
        </p:nvSpPr>
        <p:spPr>
          <a:xfrm>
            <a:off x="2244069" y="2423826"/>
            <a:ext cx="953301" cy="7845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Hack</a:t>
            </a:r>
          </a:p>
        </p:txBody>
      </p:sp>
      <p:sp>
        <p:nvSpPr>
          <p:cNvPr id="8" name="Rectangle 7">
            <a:extLst>
              <a:ext uri="{FF2B5EF4-FFF2-40B4-BE49-F238E27FC236}">
                <a16:creationId xmlns:a16="http://schemas.microsoft.com/office/drawing/2014/main" id="{B769BDC8-FCDE-CC9D-263B-469982CA2E83}"/>
              </a:ext>
            </a:extLst>
          </p:cNvPr>
          <p:cNvSpPr/>
          <p:nvPr/>
        </p:nvSpPr>
        <p:spPr>
          <a:xfrm>
            <a:off x="3384375" y="2423826"/>
            <a:ext cx="953301" cy="7845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Validate</a:t>
            </a:r>
          </a:p>
        </p:txBody>
      </p:sp>
      <p:sp>
        <p:nvSpPr>
          <p:cNvPr id="9" name="Rectangle 8">
            <a:extLst>
              <a:ext uri="{FF2B5EF4-FFF2-40B4-BE49-F238E27FC236}">
                <a16:creationId xmlns:a16="http://schemas.microsoft.com/office/drawing/2014/main" id="{F7750E29-4751-FBB1-C708-72799B06A720}"/>
              </a:ext>
            </a:extLst>
          </p:cNvPr>
          <p:cNvSpPr/>
          <p:nvPr/>
        </p:nvSpPr>
        <p:spPr>
          <a:xfrm>
            <a:off x="4524680" y="2423826"/>
            <a:ext cx="953301" cy="7845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Sponsor</a:t>
            </a:r>
          </a:p>
        </p:txBody>
      </p:sp>
      <p:sp>
        <p:nvSpPr>
          <p:cNvPr id="39" name="Rectangle 38">
            <a:extLst>
              <a:ext uri="{FF2B5EF4-FFF2-40B4-BE49-F238E27FC236}">
                <a16:creationId xmlns:a16="http://schemas.microsoft.com/office/drawing/2014/main" id="{F7940A96-9295-02ED-0C5D-CCFE89EA8964}"/>
              </a:ext>
            </a:extLst>
          </p:cNvPr>
          <p:cNvSpPr/>
          <p:nvPr/>
        </p:nvSpPr>
        <p:spPr>
          <a:xfrm>
            <a:off x="260470" y="1839116"/>
            <a:ext cx="738025" cy="75021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418CF91C-88A6-4A49-79B7-0E137EFBC3DC}"/>
              </a:ext>
            </a:extLst>
          </p:cNvPr>
          <p:cNvSpPr txBox="1"/>
          <p:nvPr/>
        </p:nvSpPr>
        <p:spPr>
          <a:xfrm>
            <a:off x="860223" y="1302292"/>
            <a:ext cx="4865946" cy="307777"/>
          </a:xfrm>
          <a:prstGeom prst="rect">
            <a:avLst/>
          </a:prstGeom>
          <a:noFill/>
        </p:spPr>
        <p:txBody>
          <a:bodyPr wrap="square" rtlCol="0">
            <a:spAutoFit/>
          </a:bodyPr>
          <a:lstStyle/>
          <a:p>
            <a:pPr algn="ctr"/>
            <a:r>
              <a:rPr lang="en-US" sz="1400">
                <a:latin typeface="Segoe UI Semilight" panose="020B0402040204020203" pitchFamily="34" charset="0"/>
                <a:cs typeface="Segoe UI Semilight" panose="020B0402040204020203" pitchFamily="34" charset="0"/>
              </a:rPr>
              <a:t>The Garage Growth Framework</a:t>
            </a:r>
            <a:endParaRPr lang="en-US" sz="1050">
              <a:latin typeface="Segoe UI Semilight" panose="020B0402040204020203" pitchFamily="34" charset="0"/>
              <a:cs typeface="Segoe UI Semilight" panose="020B04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B99308E-2A07-4BA0-43A7-CA785C71A4C7}"/>
                  </a:ext>
                </a:extLst>
              </p14:cNvPr>
              <p14:cNvContentPartPr/>
              <p14:nvPr/>
            </p14:nvContentPartPr>
            <p14:xfrm>
              <a:off x="427563" y="1852043"/>
              <a:ext cx="5504854" cy="1833456"/>
            </p14:xfrm>
          </p:contentPart>
        </mc:Choice>
        <mc:Fallback xmlns="">
          <p:pic>
            <p:nvPicPr>
              <p:cNvPr id="11" name="Ink 10">
                <a:extLst>
                  <a:ext uri="{FF2B5EF4-FFF2-40B4-BE49-F238E27FC236}">
                    <a16:creationId xmlns:a16="http://schemas.microsoft.com/office/drawing/2014/main" id="{8B99308E-2A07-4BA0-43A7-CA785C71A4C7}"/>
                  </a:ext>
                </a:extLst>
              </p:cNvPr>
              <p:cNvPicPr/>
              <p:nvPr/>
            </p:nvPicPr>
            <p:blipFill>
              <a:blip r:embed="rId5"/>
              <a:stretch>
                <a:fillRect/>
              </a:stretch>
            </p:blipFill>
            <p:spPr>
              <a:xfrm>
                <a:off x="418203" y="1842683"/>
                <a:ext cx="5523574" cy="1852176"/>
              </a:xfrm>
              <a:prstGeom prst="rect">
                <a:avLst/>
              </a:prstGeom>
            </p:spPr>
          </p:pic>
        </mc:Fallback>
      </mc:AlternateContent>
      <p:sp>
        <p:nvSpPr>
          <p:cNvPr id="12" name="TextBox 11">
            <a:extLst>
              <a:ext uri="{FF2B5EF4-FFF2-40B4-BE49-F238E27FC236}">
                <a16:creationId xmlns:a16="http://schemas.microsoft.com/office/drawing/2014/main" id="{1CE7597B-F248-55F7-06F1-8E01B7975822}"/>
              </a:ext>
            </a:extLst>
          </p:cNvPr>
          <p:cNvSpPr txBox="1"/>
          <p:nvPr/>
        </p:nvSpPr>
        <p:spPr>
          <a:xfrm>
            <a:off x="5903556" y="2259877"/>
            <a:ext cx="954444" cy="246221"/>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New Product, Service, Business</a:t>
            </a:r>
          </a:p>
        </p:txBody>
      </p:sp>
      <p:sp>
        <p:nvSpPr>
          <p:cNvPr id="14" name="TextBox 13">
            <a:extLst>
              <a:ext uri="{FF2B5EF4-FFF2-40B4-BE49-F238E27FC236}">
                <a16:creationId xmlns:a16="http://schemas.microsoft.com/office/drawing/2014/main" id="{2D4FF3CE-4DA9-6805-162A-F0DDE411ECB9}"/>
              </a:ext>
            </a:extLst>
          </p:cNvPr>
          <p:cNvSpPr txBox="1"/>
          <p:nvPr/>
        </p:nvSpPr>
        <p:spPr>
          <a:xfrm>
            <a:off x="5903556" y="2664432"/>
            <a:ext cx="892607" cy="169277"/>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Feature/Capability</a:t>
            </a:r>
          </a:p>
        </p:txBody>
      </p:sp>
      <p:sp>
        <p:nvSpPr>
          <p:cNvPr id="15" name="TextBox 14">
            <a:extLst>
              <a:ext uri="{FF2B5EF4-FFF2-40B4-BE49-F238E27FC236}">
                <a16:creationId xmlns:a16="http://schemas.microsoft.com/office/drawing/2014/main" id="{87D0B9BC-39B9-F9CD-ADBF-2E992678426C}"/>
              </a:ext>
            </a:extLst>
          </p:cNvPr>
          <p:cNvSpPr txBox="1"/>
          <p:nvPr/>
        </p:nvSpPr>
        <p:spPr>
          <a:xfrm>
            <a:off x="5903556" y="2974158"/>
            <a:ext cx="689004" cy="169277"/>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Tech Transfer</a:t>
            </a:r>
          </a:p>
        </p:txBody>
      </p:sp>
      <p:sp>
        <p:nvSpPr>
          <p:cNvPr id="16" name="TextBox 15">
            <a:extLst>
              <a:ext uri="{FF2B5EF4-FFF2-40B4-BE49-F238E27FC236}">
                <a16:creationId xmlns:a16="http://schemas.microsoft.com/office/drawing/2014/main" id="{70069021-ADA1-AC03-87BC-E5ACCCEDAC83}"/>
              </a:ext>
            </a:extLst>
          </p:cNvPr>
          <p:cNvSpPr txBox="1"/>
          <p:nvPr/>
        </p:nvSpPr>
        <p:spPr>
          <a:xfrm>
            <a:off x="5903555" y="3316103"/>
            <a:ext cx="528721" cy="169277"/>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Learnings</a:t>
            </a:r>
          </a:p>
        </p:txBody>
      </p:sp>
      <p:sp>
        <p:nvSpPr>
          <p:cNvPr id="17" name="TextBox 16">
            <a:extLst>
              <a:ext uri="{FF2B5EF4-FFF2-40B4-BE49-F238E27FC236}">
                <a16:creationId xmlns:a16="http://schemas.microsoft.com/office/drawing/2014/main" id="{74E740CA-5715-72E7-3C6A-B0B3F8E39AD0}"/>
              </a:ext>
            </a:extLst>
          </p:cNvPr>
          <p:cNvSpPr txBox="1"/>
          <p:nvPr/>
        </p:nvSpPr>
        <p:spPr>
          <a:xfrm>
            <a:off x="4024782" y="3677125"/>
            <a:ext cx="847879" cy="169277"/>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Vetted Idea</a:t>
            </a:r>
          </a:p>
        </p:txBody>
      </p:sp>
      <p:sp>
        <p:nvSpPr>
          <p:cNvPr id="18" name="TextBox 17">
            <a:extLst>
              <a:ext uri="{FF2B5EF4-FFF2-40B4-BE49-F238E27FC236}">
                <a16:creationId xmlns:a16="http://schemas.microsoft.com/office/drawing/2014/main" id="{DDA0288A-ECD8-84BC-8AA0-A26710AB83C5}"/>
              </a:ext>
            </a:extLst>
          </p:cNvPr>
          <p:cNvSpPr txBox="1"/>
          <p:nvPr/>
        </p:nvSpPr>
        <p:spPr>
          <a:xfrm>
            <a:off x="2991438" y="2020626"/>
            <a:ext cx="686745" cy="169277"/>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Prototype to Test</a:t>
            </a:r>
          </a:p>
        </p:txBody>
      </p:sp>
      <p:sp>
        <p:nvSpPr>
          <p:cNvPr id="19" name="TextBox 18">
            <a:extLst>
              <a:ext uri="{FF2B5EF4-FFF2-40B4-BE49-F238E27FC236}">
                <a16:creationId xmlns:a16="http://schemas.microsoft.com/office/drawing/2014/main" id="{EAFE357F-B6A6-9299-39E4-56C0817344CA}"/>
              </a:ext>
            </a:extLst>
          </p:cNvPr>
          <p:cNvSpPr txBox="1"/>
          <p:nvPr/>
        </p:nvSpPr>
        <p:spPr>
          <a:xfrm>
            <a:off x="1851990" y="3729014"/>
            <a:ext cx="586674" cy="169277"/>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Concept to try</a:t>
            </a:r>
          </a:p>
        </p:txBody>
      </p:sp>
      <p:sp>
        <p:nvSpPr>
          <p:cNvPr id="20" name="TextBox 19">
            <a:extLst>
              <a:ext uri="{FF2B5EF4-FFF2-40B4-BE49-F238E27FC236}">
                <a16:creationId xmlns:a16="http://schemas.microsoft.com/office/drawing/2014/main" id="{EE15CEEC-3CEA-4DBE-FB7C-E2C6DA5FD6F8}"/>
              </a:ext>
            </a:extLst>
          </p:cNvPr>
          <p:cNvSpPr txBox="1"/>
          <p:nvPr/>
        </p:nvSpPr>
        <p:spPr>
          <a:xfrm>
            <a:off x="301337" y="2382987"/>
            <a:ext cx="656289" cy="169277"/>
          </a:xfrm>
          <a:prstGeom prst="rect">
            <a:avLst/>
          </a:prstGeom>
          <a:noFill/>
        </p:spPr>
        <p:txBody>
          <a:bodyPr wrap="square" rtlCol="0">
            <a:spAutoFit/>
          </a:bodyPr>
          <a:lstStyle/>
          <a:p>
            <a:r>
              <a:rPr lang="en-US" sz="500">
                <a:solidFill>
                  <a:schemeClr val="bg1"/>
                </a:solidFill>
                <a:latin typeface="Segoe UI" panose="020B0502040204020203" pitchFamily="34" charset="0"/>
                <a:cs typeface="Segoe UI" panose="020B0502040204020203" pitchFamily="34" charset="0"/>
              </a:rPr>
              <a:t>Passionate Ideas</a:t>
            </a:r>
          </a:p>
        </p:txBody>
      </p:sp>
    </p:spTree>
    <p:extLst>
      <p:ext uri="{BB962C8B-B14F-4D97-AF65-F5344CB8AC3E}">
        <p14:creationId xmlns:p14="http://schemas.microsoft.com/office/powerpoint/2010/main" val="52066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277230" y="942133"/>
            <a:ext cx="6084156" cy="5262979"/>
          </a:xfrm>
          <a:prstGeom prst="rect">
            <a:avLst/>
          </a:prstGeom>
          <a:noFill/>
        </p:spPr>
        <p:txBody>
          <a:bodyPr wrap="square" rtlCol="0">
            <a:spAutoFit/>
          </a:bodyPr>
          <a:lstStyle/>
          <a:p>
            <a:r>
              <a:rPr lang="en-US" sz="2800" dirty="0">
                <a:highlight>
                  <a:srgbClr val="FFFF00"/>
                </a:highlight>
              </a:rPr>
              <a:t>Identify</a:t>
            </a:r>
            <a:r>
              <a:rPr lang="en-US" sz="2800" dirty="0"/>
              <a:t> an </a:t>
            </a:r>
            <a:r>
              <a:rPr lang="en-IE" sz="2800" dirty="0"/>
              <a:t>opportunity to tackle</a:t>
            </a:r>
            <a:endParaRPr lang="en-US" sz="2800" dirty="0"/>
          </a:p>
          <a:p>
            <a:endParaRPr lang="en-US" sz="2800" dirty="0"/>
          </a:p>
          <a:p>
            <a:pPr marL="457200" indent="-457200">
              <a:buFont typeface="Arial" panose="020B0604020202020204" pitchFamily="34" charset="0"/>
              <a:buChar char="•"/>
            </a:pPr>
            <a:r>
              <a:rPr lang="en-US" sz="2800" dirty="0"/>
              <a:t>What’s the most impactful opportunity  for your team to focus 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Why?</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Could we find a sponsor internally if our prototyped resonated with people?</a:t>
            </a:r>
          </a:p>
          <a:p>
            <a:endParaRPr lang="en-US" sz="2800"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1166181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188478" y="752946"/>
            <a:ext cx="6338446" cy="5693866"/>
          </a:xfrm>
          <a:prstGeom prst="rect">
            <a:avLst/>
          </a:prstGeom>
          <a:noFill/>
        </p:spPr>
        <p:txBody>
          <a:bodyPr wrap="square" rtlCol="0">
            <a:spAutoFit/>
          </a:bodyPr>
          <a:lstStyle/>
          <a:p>
            <a:r>
              <a:rPr lang="en-US" sz="2800"/>
              <a:t>Your </a:t>
            </a:r>
            <a:r>
              <a:rPr lang="en-US" sz="2800" b="1"/>
              <a:t>BIG</a:t>
            </a:r>
            <a:r>
              <a:rPr lang="en-US" sz="2800"/>
              <a:t> opportunity (framing)</a:t>
            </a:r>
          </a:p>
          <a:p>
            <a:endParaRPr lang="en-US" sz="2800"/>
          </a:p>
          <a:p>
            <a:r>
              <a:rPr lang="en-US" sz="2800"/>
              <a:t>Let’s begin with the ‘</a:t>
            </a:r>
            <a:r>
              <a:rPr lang="en-US" sz="2800">
                <a:highlight>
                  <a:srgbClr val="FFFF00"/>
                </a:highlight>
              </a:rPr>
              <a:t>end in mind</a:t>
            </a:r>
            <a:r>
              <a:rPr lang="en-US" sz="2800"/>
              <a:t>’: </a:t>
            </a:r>
          </a:p>
          <a:p>
            <a:endParaRPr lang="en-US" sz="2800"/>
          </a:p>
          <a:p>
            <a:r>
              <a:rPr lang="en-IE" sz="2800"/>
              <a:t>Long-term ambition / goal?</a:t>
            </a:r>
            <a:endParaRPr lang="en-US" sz="2800"/>
          </a:p>
          <a:p>
            <a:endParaRPr lang="en-US" sz="2800"/>
          </a:p>
          <a:p>
            <a:pPr marL="457200" indent="-457200">
              <a:buFont typeface="Arial" panose="020B0604020202020204" pitchFamily="34" charset="0"/>
              <a:buChar char="•"/>
            </a:pPr>
            <a:r>
              <a:rPr lang="en-US" sz="2800"/>
              <a:t>Why do you want to do this?</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Where do you want to be in 6 months, a year, or even five years from now?</a:t>
            </a:r>
          </a:p>
          <a:p>
            <a:pPr marL="457200" indent="-457200">
              <a:buFont typeface="Arial" panose="020B0604020202020204" pitchFamily="34" charset="0"/>
              <a:buChar char="•"/>
            </a:pPr>
            <a:endParaRPr lang="en-US" sz="2800"/>
          </a:p>
          <a:p>
            <a:endParaRPr lang="en-US" sz="280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4132785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936963" y="1192505"/>
            <a:ext cx="5267727" cy="7171194"/>
          </a:xfrm>
          <a:prstGeom prst="rect">
            <a:avLst/>
          </a:prstGeom>
          <a:noFill/>
        </p:spPr>
        <p:txBody>
          <a:bodyPr wrap="square" lIns="91440" tIns="45720" rIns="91440" bIns="45720" rtlCol="0" anchor="t">
            <a:spAutoFit/>
          </a:bodyPr>
          <a:lstStyle/>
          <a:p>
            <a:r>
              <a:rPr lang="en-US" sz="2200" dirty="0"/>
              <a:t>Your BIG idea (what you choose to explore)</a:t>
            </a:r>
          </a:p>
          <a:p>
            <a:endParaRPr lang="en-US" sz="2200" dirty="0">
              <a:solidFill>
                <a:srgbClr val="0070C0"/>
              </a:solidFill>
            </a:endParaRPr>
          </a:p>
          <a:p>
            <a:r>
              <a:rPr lang="en-US" sz="2200" dirty="0">
                <a:solidFill>
                  <a:srgbClr val="0070C0"/>
                </a:solidFill>
              </a:rPr>
              <a:t>How might we …..</a:t>
            </a:r>
          </a:p>
          <a:p>
            <a:r>
              <a:rPr lang="en-US" sz="2200" dirty="0">
                <a:solidFill>
                  <a:srgbClr val="0070C0"/>
                </a:solidFill>
              </a:rPr>
              <a:t>inspire and educate students with Interactive Story Weaver</a:t>
            </a:r>
          </a:p>
          <a:p>
            <a:r>
              <a:rPr lang="en-US" sz="2200" dirty="0">
                <a:solidFill>
                  <a:srgbClr val="0070C0"/>
                </a:solidFill>
              </a:rPr>
              <a:t>Create a digital platform where students can explore Cherokee stories through interactive, branching narratives. They can make choices that lead to different outcomes, learning about historical decisions and cultural practices along the way. This platform can use generative AI to craft new story paths, ensuring each experience is unique and engaging.</a:t>
            </a:r>
          </a:p>
          <a:p>
            <a:endParaRPr lang="en-US" sz="2200" dirty="0">
              <a:solidFill>
                <a:srgbClr val="0070C0"/>
              </a:solidFill>
            </a:endParaRPr>
          </a:p>
          <a:p>
            <a:endParaRPr lang="en-IE" sz="2800" dirty="0">
              <a:solidFill>
                <a:srgbClr val="0070C0"/>
              </a:solidFill>
            </a:endParaRPr>
          </a:p>
          <a:p>
            <a:br>
              <a:rPr lang="en-US" sz="2800" dirty="0">
                <a:solidFill>
                  <a:srgbClr val="0070C0"/>
                </a:solidFill>
              </a:rPr>
            </a:br>
            <a:br>
              <a:rPr lang="en-US" sz="2800" dirty="0">
                <a:solidFill>
                  <a:srgbClr val="0070C0"/>
                </a:solidFill>
              </a:rPr>
            </a:br>
            <a:endParaRPr lang="en-US" sz="2400" dirty="0">
              <a:solidFill>
                <a:srgbClr val="0070C0"/>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14781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6858000" cy="369332"/>
          </a:xfrm>
          <a:prstGeom prst="rect">
            <a:avLst/>
          </a:prstGeom>
          <a:noFill/>
        </p:spPr>
        <p:txBody>
          <a:bodyPr wrap="square" rtlCol="0">
            <a:spAutoFit/>
          </a:bodyPr>
          <a:lstStyle/>
          <a:p>
            <a:r>
              <a:rPr lang="en-US" b="1">
                <a:highlight>
                  <a:srgbClr val="FFFF00"/>
                </a:highlight>
              </a:rPr>
              <a:t>PRE-IDEATE:</a:t>
            </a:r>
            <a:r>
              <a:rPr lang="en-US" b="1"/>
              <a:t>  </a:t>
            </a:r>
            <a:r>
              <a:rPr lang="en-US">
                <a:solidFill>
                  <a:srgbClr val="FF0000"/>
                </a:solidFill>
                <a:latin typeface="Aptos" panose="02110004020202020204"/>
              </a:rPr>
              <a:t>Enhance </a:t>
            </a:r>
            <a:r>
              <a:rPr kumimoji="0" lang="en-US" sz="1800" b="0" i="0" u="none" strike="noStrike" kern="1200" cap="none" spc="0" normalizeH="0" baseline="0" noProof="0">
                <a:ln>
                  <a:noFill/>
                </a:ln>
                <a:solidFill>
                  <a:srgbClr val="FF0000"/>
                </a:solidFill>
                <a:effectLst/>
                <a:uLnTx/>
                <a:uFillTx/>
                <a:latin typeface="Aptos" panose="02110004020202020204"/>
                <a:ea typeface="+mn-ea"/>
                <a:cs typeface="+mn-cs"/>
              </a:rPr>
              <a:t>challenge/opportunity to explore</a:t>
            </a:r>
            <a:endParaRPr lang="en-US" sz="1100"/>
          </a:p>
        </p:txBody>
      </p:sp>
      <p:sp>
        <p:nvSpPr>
          <p:cNvPr id="7" name="Text Placeholder 6">
            <a:extLst>
              <a:ext uri="{FF2B5EF4-FFF2-40B4-BE49-F238E27FC236}">
                <a16:creationId xmlns:a16="http://schemas.microsoft.com/office/drawing/2014/main" id="{8938E072-4780-1D0E-ACB4-BDE711C0FD8B}"/>
              </a:ext>
            </a:extLst>
          </p:cNvPr>
          <p:cNvSpPr>
            <a:spLocks noGrp="1"/>
          </p:cNvSpPr>
          <p:nvPr>
            <p:ph type="body" idx="1"/>
          </p:nvPr>
        </p:nvSpPr>
        <p:spPr>
          <a:xfrm>
            <a:off x="185792" y="1060092"/>
            <a:ext cx="6486416" cy="7169508"/>
          </a:xfrm>
        </p:spPr>
        <p:txBody>
          <a:bodyPr vert="horz" lIns="91440" tIns="45720" rIns="91440" bIns="45720" rtlCol="0" anchor="t">
            <a:normAutofit/>
          </a:bodyPr>
          <a:lstStyle/>
          <a:p>
            <a:r>
              <a:rPr lang="en-GB" sz="1800" b="0" i="0" dirty="0">
                <a:solidFill>
                  <a:srgbClr val="000000"/>
                </a:solidFill>
                <a:effectLst/>
              </a:rPr>
              <a:t>I want you to enhance and refine the strategic opportunity statement using the following framing and criteria:</a:t>
            </a:r>
          </a:p>
          <a:p>
            <a:r>
              <a:rPr lang="en-GB" sz="1800" b="0" i="0" dirty="0">
                <a:solidFill>
                  <a:srgbClr val="000000"/>
                </a:solidFill>
                <a:effectLst/>
              </a:rPr>
              <a:t>The attributes of a good opportunity statement are:</a:t>
            </a:r>
          </a:p>
          <a:p>
            <a:pPr marL="342900" indent="-342900">
              <a:buFont typeface="+mj-lt"/>
              <a:buAutoNum type="arabicPeriod"/>
            </a:pPr>
            <a:r>
              <a:rPr lang="en-GB" sz="1800" b="1" i="0" dirty="0">
                <a:solidFill>
                  <a:srgbClr val="000000"/>
                </a:solidFill>
                <a:effectLst/>
              </a:rPr>
              <a:t>Visionary, Customer-Centric, Outcome-Focused, Measurable and Urgent</a:t>
            </a:r>
            <a:endParaRPr lang="en-GB" sz="1800" b="0" i="0" dirty="0">
              <a:solidFill>
                <a:srgbClr val="000000"/>
              </a:solidFill>
              <a:effectLst/>
            </a:endParaRPr>
          </a:p>
          <a:p>
            <a:br>
              <a:rPr lang="en-GB" sz="1800" b="0" i="0" dirty="0">
                <a:solidFill>
                  <a:srgbClr val="000000"/>
                </a:solidFill>
                <a:effectLst/>
              </a:rPr>
            </a:br>
            <a:r>
              <a:rPr lang="en-GB" sz="1800" b="0" i="0" dirty="0">
                <a:solidFill>
                  <a:srgbClr val="000000"/>
                </a:solidFill>
                <a:effectLst/>
              </a:rPr>
              <a:t>Enhance the draft opportunity statement below. Give me three very different variations.</a:t>
            </a:r>
          </a:p>
          <a:p>
            <a:endParaRPr lang="en-GB" sz="1800" dirty="0">
              <a:solidFill>
                <a:srgbClr val="000000"/>
              </a:solidFill>
            </a:endParaRPr>
          </a:p>
          <a:p>
            <a:r>
              <a:rPr lang="en-GB" sz="1800" b="0" i="0" dirty="0">
                <a:solidFill>
                  <a:srgbClr val="000000"/>
                </a:solidFill>
                <a:effectLst/>
              </a:rPr>
              <a:t>Optimise for brevity.</a:t>
            </a:r>
            <a:br>
              <a:rPr lang="en-GB" sz="1800" b="0" i="0" dirty="0">
                <a:solidFill>
                  <a:srgbClr val="000000"/>
                </a:solidFill>
                <a:effectLst/>
              </a:rPr>
            </a:br>
            <a:br>
              <a:rPr lang="en-GB" sz="1800" b="0" i="0" dirty="0">
                <a:solidFill>
                  <a:srgbClr val="000000"/>
                </a:solidFill>
                <a:effectLst/>
              </a:rPr>
            </a:br>
            <a:r>
              <a:rPr lang="en-US" sz="1800" dirty="0">
                <a:solidFill>
                  <a:srgbClr val="0070C0"/>
                </a:solidFill>
              </a:rPr>
              <a:t>How might we inspire and educate students with Interactive Story Weaver and create a digital platform where students can explore Cherokee stories through interactive, branching narratives. They can make choices that lead to different outcomes, learning about historical decisions and cultural practices along the way. This platform can use generative AI to craft new story paths, ensuring each experience is unique and engaging.</a:t>
            </a:r>
          </a:p>
          <a:p>
            <a:endParaRPr lang="en-US" sz="1800" dirty="0">
              <a:solidFill>
                <a:srgbClr val="0070C0"/>
              </a:solidFill>
            </a:endParaRPr>
          </a:p>
        </p:txBody>
      </p:sp>
    </p:spTree>
    <p:extLst>
      <p:ext uri="{BB962C8B-B14F-4D97-AF65-F5344CB8AC3E}">
        <p14:creationId xmlns:p14="http://schemas.microsoft.com/office/powerpoint/2010/main" val="1010532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75649"/>
            <a:ext cx="6792686" cy="369332"/>
          </a:xfrm>
          <a:prstGeom prst="rect">
            <a:avLst/>
          </a:prstGeom>
          <a:noFill/>
        </p:spPr>
        <p:txBody>
          <a:bodyPr wrap="square" rtlCol="0">
            <a:spAutoFit/>
          </a:bodyPr>
          <a:lstStyle/>
          <a:p>
            <a:r>
              <a:rPr lang="en-US" b="1">
                <a:highlight>
                  <a:srgbClr val="FFFF00"/>
                </a:highlight>
              </a:rPr>
              <a:t>PRE-IDEATE:</a:t>
            </a:r>
            <a:r>
              <a:rPr lang="en-US" b="1"/>
              <a:t>  </a:t>
            </a:r>
            <a:r>
              <a:rPr lang="en-US">
                <a:solidFill>
                  <a:srgbClr val="FF0000"/>
                </a:solidFill>
                <a:latin typeface="Aptos" panose="02110004020202020204"/>
              </a:rPr>
              <a:t>Enhance </a:t>
            </a:r>
            <a:r>
              <a:rPr kumimoji="0" lang="en-US" sz="1800" b="0" i="0" u="none" strike="noStrike" kern="1200" cap="none" spc="0" normalizeH="0" baseline="0" noProof="0">
                <a:ln>
                  <a:noFill/>
                </a:ln>
                <a:solidFill>
                  <a:srgbClr val="FF0000"/>
                </a:solidFill>
                <a:effectLst/>
                <a:uLnTx/>
                <a:uFillTx/>
                <a:latin typeface="Aptos" panose="02110004020202020204"/>
                <a:ea typeface="+mn-ea"/>
                <a:cs typeface="+mn-cs"/>
              </a:rPr>
              <a:t>challenge/opportunity to explore</a:t>
            </a:r>
            <a:endParaRPr lang="en-US" sz="1100"/>
          </a:p>
        </p:txBody>
      </p:sp>
      <p:sp>
        <p:nvSpPr>
          <p:cNvPr id="2" name="Text Placeholder 1">
            <a:extLst>
              <a:ext uri="{FF2B5EF4-FFF2-40B4-BE49-F238E27FC236}">
                <a16:creationId xmlns:a16="http://schemas.microsoft.com/office/drawing/2014/main" id="{A4B7DF35-783E-F73B-C9E8-31DAA001F4A3}"/>
              </a:ext>
            </a:extLst>
          </p:cNvPr>
          <p:cNvSpPr>
            <a:spLocks noGrp="1"/>
          </p:cNvSpPr>
          <p:nvPr>
            <p:ph type="body" idx="10"/>
          </p:nvPr>
        </p:nvSpPr>
        <p:spPr/>
        <p:txBody>
          <a:bodyPr vert="horz" lIns="91440" tIns="45720" rIns="91440" bIns="45720" rtlCol="0" anchor="t">
            <a:normAutofit/>
          </a:bodyPr>
          <a:lstStyle/>
          <a:p>
            <a:pPr algn="l"/>
            <a:endParaRPr lang="en-GB" dirty="0">
              <a:solidFill>
                <a:srgbClr val="8F3E84"/>
              </a:solidFill>
            </a:endParaRPr>
          </a:p>
        </p:txBody>
      </p:sp>
    </p:spTree>
    <p:extLst>
      <p:ext uri="{BB962C8B-B14F-4D97-AF65-F5344CB8AC3E}">
        <p14:creationId xmlns:p14="http://schemas.microsoft.com/office/powerpoint/2010/main" val="662609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804597" y="3657437"/>
            <a:ext cx="5267727" cy="523220"/>
          </a:xfrm>
          <a:prstGeom prst="rect">
            <a:avLst/>
          </a:prstGeom>
          <a:noFill/>
        </p:spPr>
        <p:txBody>
          <a:bodyPr wrap="square" rtlCol="0">
            <a:spAutoFit/>
          </a:bodyPr>
          <a:lstStyle/>
          <a:p>
            <a:pPr algn="ctr"/>
            <a:r>
              <a:rPr lang="en-US" sz="2800"/>
              <a:t>Generate ideas</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152700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grpSp>
        <p:nvGrpSpPr>
          <p:cNvPr id="22" name="Group 21">
            <a:extLst>
              <a:ext uri="{FF2B5EF4-FFF2-40B4-BE49-F238E27FC236}">
                <a16:creationId xmlns:a16="http://schemas.microsoft.com/office/drawing/2014/main" id="{758C40DC-BA27-9609-C219-A657753579FE}"/>
              </a:ext>
            </a:extLst>
          </p:cNvPr>
          <p:cNvGrpSpPr/>
          <p:nvPr/>
        </p:nvGrpSpPr>
        <p:grpSpPr>
          <a:xfrm>
            <a:off x="259551" y="2473001"/>
            <a:ext cx="6597529" cy="2595999"/>
            <a:chOff x="191921" y="758026"/>
            <a:chExt cx="12153668" cy="4634113"/>
          </a:xfrm>
        </p:grpSpPr>
        <p:grpSp>
          <p:nvGrpSpPr>
            <p:cNvPr id="3" name="Group 2">
              <a:extLst>
                <a:ext uri="{FF2B5EF4-FFF2-40B4-BE49-F238E27FC236}">
                  <a16:creationId xmlns:a16="http://schemas.microsoft.com/office/drawing/2014/main" id="{E386F202-6DD6-FE06-04AF-0C1EE04A53E9}"/>
                </a:ext>
              </a:extLst>
            </p:cNvPr>
            <p:cNvGrpSpPr/>
            <p:nvPr/>
          </p:nvGrpSpPr>
          <p:grpSpPr>
            <a:xfrm>
              <a:off x="1745398" y="2760072"/>
              <a:ext cx="8057983" cy="1400548"/>
              <a:chOff x="1614377" y="2400301"/>
              <a:chExt cx="8763161" cy="1523114"/>
            </a:xfrm>
          </p:grpSpPr>
          <p:sp>
            <p:nvSpPr>
              <p:cNvPr id="5" name="Rectangle 4">
                <a:extLst>
                  <a:ext uri="{FF2B5EF4-FFF2-40B4-BE49-F238E27FC236}">
                    <a16:creationId xmlns:a16="http://schemas.microsoft.com/office/drawing/2014/main" id="{3390C62E-7BA9-3B46-D92B-8B9C960C0AEA}"/>
                  </a:ext>
                </a:extLst>
              </p:cNvPr>
              <p:cNvSpPr/>
              <p:nvPr/>
            </p:nvSpPr>
            <p:spPr>
              <a:xfrm>
                <a:off x="1614377" y="2400301"/>
                <a:ext cx="1909811" cy="152311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latin typeface="Segoe UI" panose="020B0502040204020203" pitchFamily="34" charset="0"/>
                    <a:cs typeface="Segoe UI" panose="020B0502040204020203" pitchFamily="34" charset="0"/>
                  </a:rPr>
                  <a:t>Ideate</a:t>
                </a:r>
              </a:p>
            </p:txBody>
          </p:sp>
          <p:sp>
            <p:nvSpPr>
              <p:cNvPr id="7" name="Rectangle 6">
                <a:extLst>
                  <a:ext uri="{FF2B5EF4-FFF2-40B4-BE49-F238E27FC236}">
                    <a16:creationId xmlns:a16="http://schemas.microsoft.com/office/drawing/2014/main" id="{1A60C31C-F145-3487-BFEF-E0D635E3D62E}"/>
                  </a:ext>
                </a:extLst>
              </p:cNvPr>
              <p:cNvSpPr/>
              <p:nvPr/>
            </p:nvSpPr>
            <p:spPr>
              <a:xfrm>
                <a:off x="389882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Hack</a:t>
                </a:r>
              </a:p>
            </p:txBody>
          </p:sp>
          <p:sp>
            <p:nvSpPr>
              <p:cNvPr id="8" name="Rectangle 7">
                <a:extLst>
                  <a:ext uri="{FF2B5EF4-FFF2-40B4-BE49-F238E27FC236}">
                    <a16:creationId xmlns:a16="http://schemas.microsoft.com/office/drawing/2014/main" id="{B769BDC8-FCDE-CC9D-263B-469982CA2E83}"/>
                  </a:ext>
                </a:extLst>
              </p:cNvPr>
              <p:cNvSpPr/>
              <p:nvPr/>
            </p:nvSpPr>
            <p:spPr>
              <a:xfrm>
                <a:off x="618327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Validate</a:t>
                </a:r>
              </a:p>
            </p:txBody>
          </p:sp>
          <p:sp>
            <p:nvSpPr>
              <p:cNvPr id="9" name="Rectangle 8">
                <a:extLst>
                  <a:ext uri="{FF2B5EF4-FFF2-40B4-BE49-F238E27FC236}">
                    <a16:creationId xmlns:a16="http://schemas.microsoft.com/office/drawing/2014/main" id="{F7750E29-4751-FBB1-C708-72799B06A720}"/>
                  </a:ext>
                </a:extLst>
              </p:cNvPr>
              <p:cNvSpPr/>
              <p:nvPr/>
            </p:nvSpPr>
            <p:spPr>
              <a:xfrm>
                <a:off x="846772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Sponsor</a:t>
                </a:r>
              </a:p>
            </p:txBody>
          </p:sp>
        </p:grpSp>
        <p:sp>
          <p:nvSpPr>
            <p:cNvPr id="10" name="TextBox 9">
              <a:extLst>
                <a:ext uri="{FF2B5EF4-FFF2-40B4-BE49-F238E27FC236}">
                  <a16:creationId xmlns:a16="http://schemas.microsoft.com/office/drawing/2014/main" id="{418CF91C-88A6-4A49-79B7-0E137EFBC3DC}"/>
                </a:ext>
              </a:extLst>
            </p:cNvPr>
            <p:cNvSpPr txBox="1"/>
            <p:nvPr/>
          </p:nvSpPr>
          <p:spPr>
            <a:xfrm>
              <a:off x="1296757" y="758026"/>
              <a:ext cx="8963823" cy="549412"/>
            </a:xfrm>
            <a:prstGeom prst="rect">
              <a:avLst/>
            </a:prstGeom>
            <a:noFill/>
          </p:spPr>
          <p:txBody>
            <a:bodyPr wrap="square" rtlCol="0">
              <a:spAutoFit/>
            </a:bodyPr>
            <a:lstStyle/>
            <a:p>
              <a:pPr algn="ctr"/>
              <a:r>
                <a:rPr lang="en-US" sz="1400">
                  <a:latin typeface="Segoe UI Semilight" panose="020B0402040204020203" pitchFamily="34" charset="0"/>
                  <a:cs typeface="Segoe UI Semilight" panose="020B0402040204020203" pitchFamily="34" charset="0"/>
                </a:rPr>
                <a:t>The Garage Growth Framework</a:t>
              </a:r>
              <a:endParaRPr lang="en-US" sz="1050">
                <a:latin typeface="Segoe UI Semilight" panose="020B0402040204020203" pitchFamily="34" charset="0"/>
                <a:cs typeface="Segoe UI Semilight" panose="020B04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B99308E-2A07-4BA0-43A7-CA785C71A4C7}"/>
                    </a:ext>
                  </a:extLst>
                </p14:cNvPr>
                <p14:cNvContentPartPr/>
                <p14:nvPr/>
              </p14:nvContentPartPr>
              <p14:xfrm>
                <a:off x="499731" y="1739385"/>
                <a:ext cx="10140790" cy="3272899"/>
              </p14:xfrm>
            </p:contentPart>
          </mc:Choice>
          <mc:Fallback xmlns="">
            <p:pic>
              <p:nvPicPr>
                <p:cNvPr id="11" name="Ink 10">
                  <a:extLst>
                    <a:ext uri="{FF2B5EF4-FFF2-40B4-BE49-F238E27FC236}">
                      <a16:creationId xmlns:a16="http://schemas.microsoft.com/office/drawing/2014/main" id="{8B99308E-2A07-4BA0-43A7-CA785C71A4C7}"/>
                    </a:ext>
                  </a:extLst>
                </p:cNvPr>
                <p:cNvPicPr/>
                <p:nvPr/>
              </p:nvPicPr>
              <p:blipFill>
                <a:blip r:embed="rId5"/>
                <a:stretch>
                  <a:fillRect/>
                </a:stretch>
              </p:blipFill>
              <p:spPr>
                <a:xfrm>
                  <a:off x="482488" y="1722677"/>
                  <a:ext cx="10175276" cy="3306316"/>
                </a:xfrm>
                <a:prstGeom prst="rect">
                  <a:avLst/>
                </a:prstGeom>
              </p:spPr>
            </p:pic>
          </mc:Fallback>
        </mc:AlternateContent>
        <p:sp>
          <p:nvSpPr>
            <p:cNvPr id="12" name="TextBox 11">
              <a:extLst>
                <a:ext uri="{FF2B5EF4-FFF2-40B4-BE49-F238E27FC236}">
                  <a16:creationId xmlns:a16="http://schemas.microsoft.com/office/drawing/2014/main" id="{1CE7597B-F248-55F7-06F1-8E01B7975822}"/>
                </a:ext>
              </a:extLst>
            </p:cNvPr>
            <p:cNvSpPr txBox="1"/>
            <p:nvPr/>
          </p:nvSpPr>
          <p:spPr>
            <a:xfrm>
              <a:off x="10587356" y="2467409"/>
              <a:ext cx="1758233" cy="439529"/>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New Product, Service, Business</a:t>
              </a:r>
            </a:p>
          </p:txBody>
        </p:sp>
        <p:sp>
          <p:nvSpPr>
            <p:cNvPr id="14" name="TextBox 13">
              <a:extLst>
                <a:ext uri="{FF2B5EF4-FFF2-40B4-BE49-F238E27FC236}">
                  <a16:creationId xmlns:a16="http://schemas.microsoft.com/office/drawing/2014/main" id="{2D4FF3CE-4DA9-6805-162A-F0DDE411ECB9}"/>
                </a:ext>
              </a:extLst>
            </p:cNvPr>
            <p:cNvSpPr txBox="1"/>
            <p:nvPr/>
          </p:nvSpPr>
          <p:spPr>
            <a:xfrm>
              <a:off x="10587356" y="3189580"/>
              <a:ext cx="1644320"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Feature/Capability</a:t>
              </a:r>
            </a:p>
          </p:txBody>
        </p:sp>
        <p:sp>
          <p:nvSpPr>
            <p:cNvPr id="15" name="TextBox 14">
              <a:extLst>
                <a:ext uri="{FF2B5EF4-FFF2-40B4-BE49-F238E27FC236}">
                  <a16:creationId xmlns:a16="http://schemas.microsoft.com/office/drawing/2014/main" id="{87D0B9BC-39B9-F9CD-ADBF-2E992678426C}"/>
                </a:ext>
              </a:extLst>
            </p:cNvPr>
            <p:cNvSpPr txBox="1"/>
            <p:nvPr/>
          </p:nvSpPr>
          <p:spPr>
            <a:xfrm>
              <a:off x="10587356" y="3742471"/>
              <a:ext cx="1269252"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Tech Transfer</a:t>
              </a:r>
            </a:p>
          </p:txBody>
        </p:sp>
        <p:sp>
          <p:nvSpPr>
            <p:cNvPr id="16" name="TextBox 15">
              <a:extLst>
                <a:ext uri="{FF2B5EF4-FFF2-40B4-BE49-F238E27FC236}">
                  <a16:creationId xmlns:a16="http://schemas.microsoft.com/office/drawing/2014/main" id="{70069021-ADA1-AC03-87BC-E5ACCCEDAC83}"/>
                </a:ext>
              </a:extLst>
            </p:cNvPr>
            <p:cNvSpPr txBox="1"/>
            <p:nvPr/>
          </p:nvSpPr>
          <p:spPr>
            <a:xfrm>
              <a:off x="10587354" y="4352877"/>
              <a:ext cx="973986"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Learnings</a:t>
              </a:r>
            </a:p>
          </p:txBody>
        </p:sp>
        <p:sp>
          <p:nvSpPr>
            <p:cNvPr id="17" name="TextBox 16">
              <a:extLst>
                <a:ext uri="{FF2B5EF4-FFF2-40B4-BE49-F238E27FC236}">
                  <a16:creationId xmlns:a16="http://schemas.microsoft.com/office/drawing/2014/main" id="{74E740CA-5715-72E7-3C6A-B0B3F8E39AD0}"/>
                </a:ext>
              </a:extLst>
            </p:cNvPr>
            <p:cNvSpPr txBox="1"/>
            <p:nvPr/>
          </p:nvSpPr>
          <p:spPr>
            <a:xfrm>
              <a:off x="7126364" y="4997336"/>
              <a:ext cx="1561924"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Vetted Idea</a:t>
              </a:r>
            </a:p>
          </p:txBody>
        </p:sp>
        <p:sp>
          <p:nvSpPr>
            <p:cNvPr id="18" name="TextBox 17">
              <a:extLst>
                <a:ext uri="{FF2B5EF4-FFF2-40B4-BE49-F238E27FC236}">
                  <a16:creationId xmlns:a16="http://schemas.microsoft.com/office/drawing/2014/main" id="{DDA0288A-ECD8-84BC-8AA0-A26710AB83C5}"/>
                </a:ext>
              </a:extLst>
            </p:cNvPr>
            <p:cNvSpPr txBox="1"/>
            <p:nvPr/>
          </p:nvSpPr>
          <p:spPr>
            <a:xfrm>
              <a:off x="5222785" y="2040323"/>
              <a:ext cx="1265091"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Prototype to Test</a:t>
              </a:r>
            </a:p>
          </p:txBody>
        </p:sp>
        <p:sp>
          <p:nvSpPr>
            <p:cNvPr id="19" name="TextBox 18">
              <a:extLst>
                <a:ext uri="{FF2B5EF4-FFF2-40B4-BE49-F238E27FC236}">
                  <a16:creationId xmlns:a16="http://schemas.microsoft.com/office/drawing/2014/main" id="{EAFE357F-B6A6-9299-39E4-56C0817344CA}"/>
                </a:ext>
              </a:extLst>
            </p:cNvPr>
            <p:cNvSpPr txBox="1"/>
            <p:nvPr/>
          </p:nvSpPr>
          <p:spPr>
            <a:xfrm>
              <a:off x="3123745" y="5089963"/>
              <a:ext cx="1080744"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Concept to try</a:t>
              </a:r>
            </a:p>
          </p:txBody>
        </p:sp>
        <p:sp>
          <p:nvSpPr>
            <p:cNvPr id="20" name="TextBox 19">
              <a:extLst>
                <a:ext uri="{FF2B5EF4-FFF2-40B4-BE49-F238E27FC236}">
                  <a16:creationId xmlns:a16="http://schemas.microsoft.com/office/drawing/2014/main" id="{EE15CEEC-3CEA-4DBE-FB7C-E2C6DA5FD6F8}"/>
                </a:ext>
              </a:extLst>
            </p:cNvPr>
            <p:cNvSpPr txBox="1"/>
            <p:nvPr/>
          </p:nvSpPr>
          <p:spPr>
            <a:xfrm>
              <a:off x="191921" y="2678038"/>
              <a:ext cx="1208986"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Passionate Ideas</a:t>
              </a:r>
            </a:p>
          </p:txBody>
        </p:sp>
      </p:grpSp>
    </p:spTree>
    <p:extLst>
      <p:ext uri="{BB962C8B-B14F-4D97-AF65-F5344CB8AC3E}">
        <p14:creationId xmlns:p14="http://schemas.microsoft.com/office/powerpoint/2010/main" val="959727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4487"/>
            <a:ext cx="6800850" cy="369332"/>
          </a:xfrm>
          <a:prstGeom prst="rect">
            <a:avLst/>
          </a:prstGeom>
          <a:noFill/>
        </p:spPr>
        <p:txBody>
          <a:bodyPr wrap="square" rtlCol="0">
            <a:spAutoFit/>
          </a:bodyPr>
          <a:lstStyle/>
          <a:p>
            <a:r>
              <a:rPr lang="en-US" b="1">
                <a:highlight>
                  <a:srgbClr val="FFFF00"/>
                </a:highlight>
              </a:rPr>
              <a:t>IDEATE:</a:t>
            </a:r>
            <a:r>
              <a:rPr lang="en-US" b="1"/>
              <a:t>  </a:t>
            </a:r>
            <a:r>
              <a:rPr lang="en-US">
                <a:solidFill>
                  <a:srgbClr val="FF0000"/>
                </a:solidFill>
              </a:rPr>
              <a:t>Generate radical ideas to realize that huge potential</a:t>
            </a:r>
            <a:endParaRPr lang="en-US" sz="1100"/>
          </a:p>
        </p:txBody>
      </p:sp>
      <p:sp>
        <p:nvSpPr>
          <p:cNvPr id="2" name="Text Placeholder 1">
            <a:extLst>
              <a:ext uri="{FF2B5EF4-FFF2-40B4-BE49-F238E27FC236}">
                <a16:creationId xmlns:a16="http://schemas.microsoft.com/office/drawing/2014/main" id="{F515A275-77D1-C7EB-845E-555170F717CB}"/>
              </a:ext>
            </a:extLst>
          </p:cNvPr>
          <p:cNvSpPr>
            <a:spLocks noGrp="1"/>
          </p:cNvSpPr>
          <p:nvPr>
            <p:ph type="body" idx="1"/>
          </p:nvPr>
        </p:nvSpPr>
        <p:spPr/>
        <p:txBody>
          <a:bodyPr vert="horz" lIns="91440" tIns="45720" rIns="91440" bIns="45720" rtlCol="0" anchor="t">
            <a:normAutofit/>
          </a:bodyPr>
          <a:lstStyle/>
          <a:p>
            <a:r>
              <a:rPr lang="en-GB" sz="2400" dirty="0">
                <a:solidFill>
                  <a:schemeClr val="tx1"/>
                </a:solidFill>
              </a:rPr>
              <a:t>Generate 5 radical ideas to tackle the strategic opportunity statement below.</a:t>
            </a:r>
            <a:br>
              <a:rPr lang="en-GB" sz="2400" dirty="0">
                <a:solidFill>
                  <a:schemeClr val="tx1"/>
                </a:solidFill>
              </a:rPr>
            </a:br>
            <a:r>
              <a:rPr lang="en-GB" sz="2400" dirty="0">
                <a:solidFill>
                  <a:schemeClr val="tx1"/>
                </a:solidFill>
              </a:rPr>
              <a:t>The ideas should excite and energise students, be written from an engaging style, and be brief and to the point.</a:t>
            </a:r>
            <a:br>
              <a:rPr lang="en-GB" sz="2400" dirty="0">
                <a:solidFill>
                  <a:schemeClr val="tx1"/>
                </a:solidFill>
              </a:rPr>
            </a:br>
            <a:br>
              <a:rPr lang="en-GB" sz="2400" dirty="0">
                <a:solidFill>
                  <a:schemeClr val="tx1"/>
                </a:solidFill>
              </a:rPr>
            </a:br>
            <a:r>
              <a:rPr lang="en-GB" sz="2400" dirty="0">
                <a:solidFill>
                  <a:schemeClr val="tx1"/>
                </a:solidFill>
              </a:rPr>
              <a:t>The strategic opportunity statement is:</a:t>
            </a:r>
            <a:br>
              <a:rPr lang="en-GB" sz="2400" dirty="0">
                <a:solidFill>
                  <a:schemeClr val="tx1"/>
                </a:solidFill>
              </a:rPr>
            </a:br>
            <a:r>
              <a:rPr lang="en-US" sz="2400" b="0" i="0" dirty="0">
                <a:solidFill>
                  <a:srgbClr val="00B0F0"/>
                </a:solidFill>
                <a:effectLst/>
              </a:rPr>
              <a:t>Visionary and Customer-Centric</a:t>
            </a:r>
          </a:p>
          <a:p>
            <a:pPr algn="l"/>
            <a:r>
              <a:rPr lang="en-US" sz="2400" b="0" i="0" dirty="0">
                <a:solidFill>
                  <a:srgbClr val="00B0F0"/>
                </a:solidFill>
                <a:effectLst/>
              </a:rPr>
              <a:t>How might we revolutionize student engagement by creating an Interactive Story Weaver platform that immerses them in Cherokee history through AI-driven, branching narratives?</a:t>
            </a:r>
            <a:endParaRPr lang="en-GB" sz="2400" dirty="0"/>
          </a:p>
          <a:p>
            <a:endParaRPr lang="en-US" sz="2400" dirty="0"/>
          </a:p>
        </p:txBody>
      </p:sp>
    </p:spTree>
    <p:extLst>
      <p:ext uri="{BB962C8B-B14F-4D97-AF65-F5344CB8AC3E}">
        <p14:creationId xmlns:p14="http://schemas.microsoft.com/office/powerpoint/2010/main" val="776360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6858000" cy="369332"/>
          </a:xfrm>
          <a:prstGeom prst="rect">
            <a:avLst/>
          </a:prstGeom>
          <a:noFill/>
        </p:spPr>
        <p:txBody>
          <a:bodyPr wrap="square" rtlCol="0">
            <a:spAutoFit/>
          </a:bodyPr>
          <a:lstStyle/>
          <a:p>
            <a:r>
              <a:rPr lang="en-US" b="1">
                <a:highlight>
                  <a:srgbClr val="FFFF00"/>
                </a:highlight>
              </a:rPr>
              <a:t>IDEATE:</a:t>
            </a:r>
            <a:r>
              <a:rPr lang="en-US" b="1"/>
              <a:t>  </a:t>
            </a:r>
            <a:r>
              <a:rPr lang="en-US">
                <a:solidFill>
                  <a:srgbClr val="FF0000"/>
                </a:solidFill>
              </a:rPr>
              <a:t>Generate radical ideas to realize that huge potential</a:t>
            </a:r>
            <a:endParaRPr lang="en-US" sz="1100"/>
          </a:p>
        </p:txBody>
      </p:sp>
      <p:sp>
        <p:nvSpPr>
          <p:cNvPr id="4" name="Text Placeholder 3">
            <a:extLst>
              <a:ext uri="{FF2B5EF4-FFF2-40B4-BE49-F238E27FC236}">
                <a16:creationId xmlns:a16="http://schemas.microsoft.com/office/drawing/2014/main" id="{00FC5529-748E-9097-9181-D46FD3C7CED1}"/>
              </a:ext>
            </a:extLst>
          </p:cNvPr>
          <p:cNvSpPr>
            <a:spLocks noGrp="1"/>
          </p:cNvSpPr>
          <p:nvPr>
            <p:ph type="body" idx="10"/>
          </p:nvPr>
        </p:nvSpPr>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341652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36" descr="Microsoft logo">
            <a:extLst>
              <a:ext uri="{FF2B5EF4-FFF2-40B4-BE49-F238E27FC236}">
                <a16:creationId xmlns:a16="http://schemas.microsoft.com/office/drawing/2014/main" id="{58B8A915-3593-9858-A299-B51EA48A756F}"/>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89983" y="102173"/>
            <a:ext cx="925830" cy="414964"/>
          </a:xfrm>
          <a:prstGeom prst="rect">
            <a:avLst/>
          </a:prstGeom>
        </p:spPr>
      </p:pic>
      <p:sp>
        <p:nvSpPr>
          <p:cNvPr id="4" name="Title 3">
            <a:extLst>
              <a:ext uri="{FF2B5EF4-FFF2-40B4-BE49-F238E27FC236}">
                <a16:creationId xmlns:a16="http://schemas.microsoft.com/office/drawing/2014/main" id="{59482E40-00CF-3ACB-7F16-1440E108B7F5}"/>
              </a:ext>
              <a:ext uri="{C183D7F6-B498-43B3-948B-1728B52AA6E4}">
                <adec:decorative xmlns:adec="http://schemas.microsoft.com/office/drawing/2017/decorative" val="0"/>
              </a:ext>
            </a:extLst>
          </p:cNvPr>
          <p:cNvSpPr>
            <a:spLocks noGrp="1"/>
          </p:cNvSpPr>
          <p:nvPr>
            <p:ph type="title"/>
          </p:nvPr>
        </p:nvSpPr>
        <p:spPr>
          <a:xfrm>
            <a:off x="237866" y="758197"/>
            <a:ext cx="2139977" cy="311624"/>
          </a:xfrm>
        </p:spPr>
        <p:txBody>
          <a:bodyPr>
            <a:normAutofit fontScale="90000"/>
          </a:bodyPr>
          <a:lstStyle/>
          <a:p>
            <a:r>
              <a:rPr lang="en-US"/>
              <a:t>The Garage</a:t>
            </a:r>
          </a:p>
        </p:txBody>
      </p:sp>
      <p:sp>
        <p:nvSpPr>
          <p:cNvPr id="31" name="Speech Bubble: Oval 30">
            <a:extLst>
              <a:ext uri="{FF2B5EF4-FFF2-40B4-BE49-F238E27FC236}">
                <a16:creationId xmlns:a16="http://schemas.microsoft.com/office/drawing/2014/main" id="{A7A1B62B-86A7-8017-2F2D-0590AC1C830C}"/>
              </a:ext>
              <a:ext uri="{C183D7F6-B498-43B3-948B-1728B52AA6E4}">
                <adec:decorative xmlns:adec="http://schemas.microsoft.com/office/drawing/2017/decorative" val="0"/>
              </a:ext>
            </a:extLst>
          </p:cNvPr>
          <p:cNvSpPr/>
          <p:nvPr/>
        </p:nvSpPr>
        <p:spPr bwMode="auto">
          <a:xfrm>
            <a:off x="2448174" y="205019"/>
            <a:ext cx="1265031" cy="771525"/>
          </a:xfrm>
          <a:prstGeom prst="wedgeEllipseCallout">
            <a:avLst>
              <a:gd name="adj1" fmla="val -63429"/>
              <a:gd name="adj2" fmla="val 36009"/>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spcBef>
                <a:spcPct val="0"/>
              </a:spcBef>
              <a:spcAft>
                <a:spcPct val="0"/>
              </a:spcAft>
              <a:defRPr/>
            </a:pPr>
            <a:r>
              <a:rPr lang="en-US" sz="1125">
                <a:solidFill>
                  <a:srgbClr val="1A1A1A"/>
                </a:solidFill>
                <a:latin typeface="Segoe UI Semibold"/>
                <a:ea typeface="Segoe UI" pitchFamily="34" charset="0"/>
                <a:cs typeface="Segoe UI" pitchFamily="34" charset="0"/>
              </a:rPr>
              <a:t>For every employee!</a:t>
            </a:r>
          </a:p>
        </p:txBody>
      </p:sp>
      <p:sp>
        <p:nvSpPr>
          <p:cNvPr id="38" name="TextBox 37">
            <a:extLst>
              <a:ext uri="{FF2B5EF4-FFF2-40B4-BE49-F238E27FC236}">
                <a16:creationId xmlns:a16="http://schemas.microsoft.com/office/drawing/2014/main" id="{B14B2B8C-7ABA-E17B-2C9C-16E840EBBB6D}"/>
              </a:ext>
              <a:ext uri="{C183D7F6-B498-43B3-948B-1728B52AA6E4}">
                <adec:decorative xmlns:adec="http://schemas.microsoft.com/office/drawing/2017/decorative" val="0"/>
              </a:ext>
            </a:extLst>
          </p:cNvPr>
          <p:cNvSpPr txBox="1"/>
          <p:nvPr/>
        </p:nvSpPr>
        <p:spPr>
          <a:xfrm>
            <a:off x="279038" y="1117394"/>
            <a:ext cx="2447702" cy="784830"/>
          </a:xfrm>
          <a:prstGeom prst="rect">
            <a:avLst/>
          </a:prstGeom>
          <a:noFill/>
        </p:spPr>
        <p:txBody>
          <a:bodyPr wrap="square">
            <a:spAutoFit/>
          </a:bodyPr>
          <a:lstStyle/>
          <a:p>
            <a:pPr defTabSz="514331">
              <a:spcBef>
                <a:spcPts val="338"/>
              </a:spcBef>
              <a:spcAft>
                <a:spcPts val="563"/>
              </a:spcAft>
              <a:defRPr/>
            </a:pPr>
            <a:r>
              <a:rPr lang="en-US" sz="900" b="1">
                <a:solidFill>
                  <a:srgbClr val="FFFFFF"/>
                </a:solidFill>
                <a:latin typeface="Segoe UI"/>
                <a:ea typeface="MS Mincho" panose="02020609040205080304" pitchFamily="49" charset="-128"/>
                <a:cs typeface="Segoe UI Semibold" panose="020B0702040204020203" pitchFamily="34" charset="0"/>
              </a:rPr>
              <a:t>The Garage drives a culture of innovation</a:t>
            </a:r>
            <a:br>
              <a:rPr lang="en-US" sz="1013" b="1">
                <a:solidFill>
                  <a:srgbClr val="FFFFFF"/>
                </a:solidFill>
                <a:latin typeface="Segoe UI" panose="020B0502040204020203" pitchFamily="34" charset="0"/>
                <a:ea typeface="MS Mincho" panose="02020609040205080304" pitchFamily="49" charset="-128"/>
                <a:cs typeface="Times New Roman" panose="02020603050405020304" pitchFamily="18" charset="0"/>
              </a:rPr>
            </a:br>
            <a:r>
              <a:rPr lang="en-US" sz="900">
                <a:solidFill>
                  <a:srgbClr val="FFFFFF"/>
                </a:solidFill>
                <a:latin typeface="Segoe UI Semilight" panose="020B0402040204020203" pitchFamily="34" charset="0"/>
                <a:ea typeface="MS Mincho" panose="02020609040205080304" pitchFamily="49" charset="-128"/>
                <a:cs typeface="Segoe UI Semilight" panose="020B0402040204020203" pitchFamily="34" charset="0"/>
              </a:rPr>
              <a:t>We deliver programs and experiences to </a:t>
            </a:r>
            <a:br>
              <a:rPr lang="en-US" sz="900">
                <a:solidFill>
                  <a:srgbClr val="FFFFFF"/>
                </a:solidFill>
                <a:latin typeface="Segoe UI Semilight" panose="020B0402040204020203" pitchFamily="34" charset="0"/>
                <a:ea typeface="MS Mincho" panose="02020609040205080304" pitchFamily="49" charset="-128"/>
                <a:cs typeface="Segoe UI Semilight" panose="020B0402040204020203" pitchFamily="34" charset="0"/>
              </a:rPr>
            </a:br>
            <a:r>
              <a:rPr lang="en-US" sz="900">
                <a:solidFill>
                  <a:srgbClr val="FFFFFF"/>
                </a:solidFill>
                <a:latin typeface="Segoe UI Semilight" panose="020B0402040204020203" pitchFamily="34" charset="0"/>
                <a:ea typeface="MS Mincho" panose="02020609040205080304" pitchFamily="49" charset="-128"/>
                <a:cs typeface="Segoe UI Semilight" panose="020B0402040204020203" pitchFamily="34" charset="0"/>
              </a:rPr>
              <a:t>our employees, customers, and ecosystem</a:t>
            </a:r>
            <a:br>
              <a:rPr lang="en-US" sz="900">
                <a:solidFill>
                  <a:srgbClr val="FFFFFF"/>
                </a:solidFill>
                <a:latin typeface="Segoe UI Semilight" panose="020B0402040204020203" pitchFamily="34" charset="0"/>
                <a:ea typeface="MS Mincho" panose="02020609040205080304" pitchFamily="49" charset="-128"/>
                <a:cs typeface="Segoe UI Semilight" panose="020B0402040204020203" pitchFamily="34" charset="0"/>
              </a:rPr>
            </a:br>
            <a:r>
              <a:rPr lang="en-US" sz="900">
                <a:solidFill>
                  <a:srgbClr val="FFFFFF"/>
                </a:solidFill>
                <a:latin typeface="Segoe UI Semilight" panose="020B0402040204020203" pitchFamily="34" charset="0"/>
                <a:ea typeface="MS Mincho" panose="02020609040205080304" pitchFamily="49" charset="-128"/>
                <a:cs typeface="Segoe UI Semilight" panose="020B0402040204020203" pitchFamily="34" charset="0"/>
              </a:rPr>
              <a:t>that drive collaboration, creativity, and experimentation.</a:t>
            </a:r>
            <a:endParaRPr lang="en-US" sz="1125">
              <a:solidFill>
                <a:srgbClr val="FFFFFF"/>
              </a:solidFill>
              <a:latin typeface="Segoe UI Semilight" panose="020B0402040204020203" pitchFamily="34" charset="0"/>
              <a:ea typeface="MS Mincho" panose="02020609040205080304" pitchFamily="49" charset="-128"/>
              <a:cs typeface="Segoe UI Semilight" panose="020B0402040204020203" pitchFamily="34" charset="0"/>
            </a:endParaRPr>
          </a:p>
        </p:txBody>
      </p:sp>
      <p:sp>
        <p:nvSpPr>
          <p:cNvPr id="7" name="TextBox 6">
            <a:extLst>
              <a:ext uri="{FF2B5EF4-FFF2-40B4-BE49-F238E27FC236}">
                <a16:creationId xmlns:a16="http://schemas.microsoft.com/office/drawing/2014/main" id="{FABB1797-757D-0ECC-DBE6-CAA2E79B3ED8}"/>
              </a:ext>
              <a:ext uri="{C183D7F6-B498-43B3-948B-1728B52AA6E4}">
                <adec:decorative xmlns:adec="http://schemas.microsoft.com/office/drawing/2017/decorative" val="0"/>
              </a:ext>
            </a:extLst>
          </p:cNvPr>
          <p:cNvSpPr txBox="1"/>
          <p:nvPr/>
        </p:nvSpPr>
        <p:spPr>
          <a:xfrm>
            <a:off x="2697287" y="1099939"/>
            <a:ext cx="2036411" cy="1284967"/>
          </a:xfrm>
          <a:prstGeom prst="rect">
            <a:avLst/>
          </a:prstGeom>
          <a:noFill/>
        </p:spPr>
        <p:txBody>
          <a:bodyPr wrap="square">
            <a:spAutoFit/>
          </a:bodyPr>
          <a:lstStyle/>
          <a:p>
            <a:pPr defTabSz="514331">
              <a:spcAft>
                <a:spcPts val="563"/>
              </a:spcAft>
              <a:defRPr/>
            </a:pPr>
            <a:r>
              <a:rPr lang="en-US" sz="1125">
                <a:solidFill>
                  <a:srgbClr val="FFFFFF"/>
                </a:solidFill>
                <a:latin typeface="Segoe UI Semibold" panose="020B0702040204020203" pitchFamily="34" charset="0"/>
                <a:ea typeface="MS Mincho" panose="02020609040205080304" pitchFamily="49" charset="-128"/>
                <a:cs typeface="Segoe UI Semibold" panose="020B0702040204020203" pitchFamily="34" charset="0"/>
              </a:rPr>
              <a:t>In-person + virtual!  </a:t>
            </a:r>
            <a:br>
              <a:rPr lang="en-US" sz="1125">
                <a:solidFill>
                  <a:srgbClr val="FFFFFF"/>
                </a:solidFill>
                <a:latin typeface="Segoe UI Semibold" panose="020B0702040204020203" pitchFamily="34" charset="0"/>
                <a:ea typeface="MS Mincho" panose="02020609040205080304" pitchFamily="49" charset="-128"/>
                <a:cs typeface="Segoe UI Semibold" panose="020B0702040204020203" pitchFamily="34" charset="0"/>
              </a:rPr>
            </a:br>
            <a:r>
              <a:rPr lang="en-US" sz="1125">
                <a:solidFill>
                  <a:srgbClr val="FFFFFF"/>
                </a:solidFill>
                <a:latin typeface="Segoe UI Semibold" panose="020B0702040204020203" pitchFamily="34" charset="0"/>
                <a:ea typeface="MS Mincho" panose="02020609040205080304" pitchFamily="49" charset="-128"/>
                <a:cs typeface="Segoe UI Semibold" panose="020B0702040204020203" pitchFamily="34" charset="0"/>
              </a:rPr>
              <a:t>Talks!  Workshops!  Hacks!</a:t>
            </a:r>
            <a:br>
              <a:rPr lang="en-US" sz="1125">
                <a:solidFill>
                  <a:srgbClr val="FFFFFF"/>
                </a:solidFill>
                <a:latin typeface="Segoe UI Semibold" panose="020B0702040204020203" pitchFamily="34" charset="0"/>
                <a:ea typeface="MS Mincho" panose="02020609040205080304" pitchFamily="49" charset="-128"/>
                <a:cs typeface="Segoe UI Semibold" panose="020B0702040204020203" pitchFamily="34" charset="0"/>
              </a:rPr>
            </a:br>
            <a:r>
              <a:rPr lang="en-US" sz="1125">
                <a:solidFill>
                  <a:srgbClr val="FFFFFF"/>
                </a:solidFill>
                <a:latin typeface="Segoe UI Semibold" panose="020B0702040204020203" pitchFamily="34" charset="0"/>
                <a:ea typeface="MS Mincho" panose="02020609040205080304" pitchFamily="49" charset="-128"/>
                <a:cs typeface="Segoe UI Semibold" panose="020B0702040204020203" pitchFamily="34" charset="0"/>
              </a:rPr>
              <a:t>For all roles! all skill levels!</a:t>
            </a:r>
          </a:p>
          <a:p>
            <a:pPr defTabSz="514331">
              <a:spcAft>
                <a:spcPts val="563"/>
              </a:spcAft>
              <a:defRPr/>
            </a:pPr>
            <a:r>
              <a:rPr lang="en-US" sz="1125">
                <a:solidFill>
                  <a:srgbClr val="FFFFFF"/>
                </a:solidFill>
                <a:latin typeface="Segoe"/>
                <a:ea typeface="MS Mincho" panose="02020609040205080304" pitchFamily="49" charset="-128"/>
                <a:cs typeface="Times New Roman" panose="02020603050405020304" pitchFamily="18" charset="0"/>
              </a:rPr>
              <a:t>Find out more </a:t>
            </a:r>
            <a:r>
              <a:rPr lang="en-US" sz="1125">
                <a:solidFill>
                  <a:srgbClr val="A80000">
                    <a:lumMod val="20000"/>
                    <a:lumOff val="80000"/>
                  </a:srgbClr>
                </a:solidFill>
                <a:latin typeface="Segoe"/>
                <a:ea typeface="MS Mincho" panose="02020609040205080304" pitchFamily="49" charset="-128"/>
                <a:cs typeface="Times New Roman" panose="02020603050405020304" pitchFamily="18" charset="0"/>
                <a:hlinkClick r:id="rId3">
                  <a:extLst>
                    <a:ext uri="{A12FA001-AC4F-418D-AE19-62706E023703}">
                      <ahyp:hlinkClr xmlns:ahyp="http://schemas.microsoft.com/office/drawing/2018/hyperlinkcolor" val="tx"/>
                    </a:ext>
                  </a:extLst>
                </a:hlinkClick>
              </a:rPr>
              <a:t>aka.ms/garage</a:t>
            </a:r>
            <a:endParaRPr lang="en-US" sz="1125">
              <a:solidFill>
                <a:srgbClr val="A80000">
                  <a:lumMod val="20000"/>
                  <a:lumOff val="80000"/>
                </a:srgbClr>
              </a:solidFill>
              <a:latin typeface="Segoe"/>
              <a:ea typeface="MS Mincho" panose="02020609040205080304" pitchFamily="49" charset="-128"/>
              <a:cs typeface="Times New Roman" panose="02020603050405020304" pitchFamily="18" charset="0"/>
            </a:endParaRPr>
          </a:p>
          <a:p>
            <a:pPr defTabSz="514331">
              <a:spcAft>
                <a:spcPts val="563"/>
              </a:spcAft>
              <a:defRPr/>
            </a:pPr>
            <a:endParaRPr lang="en-US" sz="1125">
              <a:solidFill>
                <a:srgbClr val="FFFFFF"/>
              </a:solidFill>
              <a:latin typeface="Segoe"/>
              <a:ea typeface="MS Mincho" panose="02020609040205080304" pitchFamily="49" charset="-128"/>
              <a:cs typeface="Times New Roman" panose="02020603050405020304" pitchFamily="18" charset="0"/>
            </a:endParaRPr>
          </a:p>
        </p:txBody>
      </p:sp>
      <p:pic>
        <p:nvPicPr>
          <p:cNvPr id="14" name="Picture 13" descr="The Garage facility at One Microsoft Court in Dublin, Ireland">
            <a:extLst>
              <a:ext uri="{FF2B5EF4-FFF2-40B4-BE49-F238E27FC236}">
                <a16:creationId xmlns:a16="http://schemas.microsoft.com/office/drawing/2014/main" id="{5B3257C3-A8BE-4C75-83C4-BA8628E9B2E0}"/>
              </a:ext>
              <a:ext uri="{C183D7F6-B498-43B3-948B-1728B52AA6E4}">
                <adec:decorative xmlns:adec="http://schemas.microsoft.com/office/drawing/2017/decorative" val="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6240" b="13589"/>
          <a:stretch/>
        </p:blipFill>
        <p:spPr bwMode="auto">
          <a:xfrm>
            <a:off x="4746062" y="206079"/>
            <a:ext cx="1903095" cy="948426"/>
          </a:xfrm>
          <a:prstGeom prst="rect">
            <a:avLst/>
          </a:prstGeom>
          <a:ln>
            <a:noFill/>
          </a:ln>
          <a:extLst>
            <a:ext uri="{53640926-AAD7-44D8-BBD7-CCE9431645EC}">
              <a14:shadowObscured xmlns:a14="http://schemas.microsoft.com/office/drawing/2010/main"/>
            </a:ext>
          </a:extLst>
        </p:spPr>
      </p:pic>
      <p:pic>
        <p:nvPicPr>
          <p:cNvPr id="15" name="Picture 14" descr="Employees entering The Garage facility at Microsoft Israel R&amp;D Center in Herzliya, Israel">
            <a:extLst>
              <a:ext uri="{FF2B5EF4-FFF2-40B4-BE49-F238E27FC236}">
                <a16:creationId xmlns:a16="http://schemas.microsoft.com/office/drawing/2014/main" id="{E551759A-503B-42E6-B9E9-95ED0EA74F3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4746062" y="1235369"/>
            <a:ext cx="1902738" cy="1037630"/>
          </a:xfrm>
          <a:prstGeom prst="rect">
            <a:avLst/>
          </a:prstGeom>
          <a:ln>
            <a:noFill/>
          </a:ln>
          <a:extLst>
            <a:ext uri="{53640926-AAD7-44D8-BBD7-CCE9431645EC}">
              <a14:shadowObscured xmlns:a14="http://schemas.microsoft.com/office/drawing/2010/main"/>
            </a:ext>
          </a:extLst>
        </p:spPr>
      </p:pic>
      <p:pic>
        <p:nvPicPr>
          <p:cNvPr id="16" name="Picture 15" descr="Employees participating in a workshop at The Garage New England in the Microsoft New England Development Center in Cambridge, MA, USA&#10;">
            <a:extLst>
              <a:ext uri="{FF2B5EF4-FFF2-40B4-BE49-F238E27FC236}">
                <a16:creationId xmlns:a16="http://schemas.microsoft.com/office/drawing/2014/main" id="{DE60D79B-066D-8F4B-E981-7EEDE9E43AB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bwMode="auto">
          <a:xfrm>
            <a:off x="4746062" y="2344758"/>
            <a:ext cx="1903095" cy="1000839"/>
          </a:xfrm>
          <a:prstGeom prst="rect">
            <a:avLst/>
          </a:prstGeom>
          <a:noFill/>
          <a:ln>
            <a:noFill/>
          </a:ln>
          <a:extLst>
            <a:ext uri="{53640926-AAD7-44D8-BBD7-CCE9431645EC}">
              <a14:shadowObscured xmlns:a14="http://schemas.microsoft.com/office/drawing/2010/main"/>
            </a:ext>
          </a:extLst>
        </p:spPr>
      </p:pic>
      <p:sp>
        <p:nvSpPr>
          <p:cNvPr id="20" name="TextBox 19">
            <a:extLst>
              <a:ext uri="{FF2B5EF4-FFF2-40B4-BE49-F238E27FC236}">
                <a16:creationId xmlns:a16="http://schemas.microsoft.com/office/drawing/2014/main" id="{99750087-EB14-5995-FDBB-3E7D45FC0C71}"/>
              </a:ext>
            </a:extLst>
          </p:cNvPr>
          <p:cNvSpPr txBox="1"/>
          <p:nvPr/>
        </p:nvSpPr>
        <p:spPr>
          <a:xfrm>
            <a:off x="3645714" y="2097369"/>
            <a:ext cx="1056624" cy="1892954"/>
          </a:xfrm>
          <a:prstGeom prst="rect">
            <a:avLst/>
          </a:prstGeom>
          <a:noFill/>
        </p:spPr>
        <p:txBody>
          <a:bodyPr wrap="square">
            <a:spAutoFit/>
          </a:bodyPr>
          <a:lstStyle/>
          <a:p>
            <a:pPr defTabSz="514331">
              <a:defRPr/>
            </a:pPr>
            <a:r>
              <a:rPr lang="en-US" sz="788" b="1">
                <a:solidFill>
                  <a:srgbClr val="FFFFFF"/>
                </a:solidFill>
                <a:latin typeface="Segoe UI" panose="020B0502040204020203" pitchFamily="34" charset="0"/>
                <a:ea typeface="MS Mincho" panose="02020609040205080304" pitchFamily="49" charset="-128"/>
                <a:cs typeface="Times New Roman" panose="02020603050405020304" pitchFamily="18" charset="0"/>
              </a:rPr>
              <a:t>The Garage </a:t>
            </a:r>
            <a:br>
              <a:rPr lang="en-US" sz="788" b="1">
                <a:solidFill>
                  <a:srgbClr val="FFFFFF"/>
                </a:solidFill>
                <a:latin typeface="Segoe UI" panose="020B0502040204020203" pitchFamily="34" charset="0"/>
                <a:ea typeface="MS Mincho" panose="02020609040205080304" pitchFamily="49" charset="-128"/>
                <a:cs typeface="Times New Roman" panose="02020603050405020304" pitchFamily="18" charset="0"/>
              </a:rPr>
            </a:br>
            <a:r>
              <a:rPr lang="en-US" sz="788" b="1">
                <a:solidFill>
                  <a:srgbClr val="FFFFFF"/>
                </a:solidFill>
                <a:latin typeface="Segoe UI" panose="020B0502040204020203" pitchFamily="34" charset="0"/>
                <a:ea typeface="MS Mincho" panose="02020609040205080304" pitchFamily="49" charset="-128"/>
                <a:cs typeface="Times New Roman" panose="02020603050405020304" pitchFamily="18" charset="0"/>
              </a:rPr>
              <a:t>Global Locations</a:t>
            </a:r>
            <a:endParaRPr lang="en-US" sz="788">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Dublin, Ireland</a:t>
            </a: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Puget Sound, WA, USA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Bay Area, CA, USA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Vancouver, BC, Canada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New England, USA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New York City, NY, USA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Reston/DC, VA, USA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Atlanta, GA, USA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Herzliya, Israel</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Hyderabad, India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Bengaluru, India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Beijing, China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cs typeface="Times New Roman" panose="02020603050405020304" pitchFamily="18" charset="0"/>
              </a:rPr>
              <a:t>Lagos, Nigeria</a:t>
            </a:r>
            <a:endParaRPr lang="en-US" sz="675">
              <a:solidFill>
                <a:srgbClr val="FFFFFF"/>
              </a:solidFill>
              <a:latin typeface="Segoe"/>
              <a:ea typeface="MS Mincho" panose="02020609040205080304" pitchFamily="49" charset="-128"/>
              <a:cs typeface="Times New Roman" panose="02020603050405020304" pitchFamily="18" charset="0"/>
            </a:endParaRPr>
          </a:p>
          <a:p>
            <a:pPr defTabSz="514331">
              <a:defRPr/>
            </a:pPr>
            <a:r>
              <a:rPr lang="en-US" sz="675">
                <a:solidFill>
                  <a:srgbClr val="FFFFFF"/>
                </a:solidFill>
                <a:latin typeface="Segoe UI" panose="020B0502040204020203" pitchFamily="34" charset="0"/>
                <a:ea typeface="MS Mincho" panose="02020609040205080304" pitchFamily="49" charset="-128"/>
              </a:rPr>
              <a:t>Nairobi, Kenya</a:t>
            </a:r>
            <a:endParaRPr lang="en-US" sz="1013">
              <a:solidFill>
                <a:srgbClr val="FFFFFF"/>
              </a:solidFill>
              <a:latin typeface="Segoe UI"/>
            </a:endParaRPr>
          </a:p>
        </p:txBody>
      </p:sp>
      <p:grpSp>
        <p:nvGrpSpPr>
          <p:cNvPr id="34" name="Group 33" descr="Logo and link for the Microsoft Global Hackathon&#10;">
            <a:extLst>
              <a:ext uri="{FF2B5EF4-FFF2-40B4-BE49-F238E27FC236}">
                <a16:creationId xmlns:a16="http://schemas.microsoft.com/office/drawing/2014/main" id="{3C6D6FAA-1519-E3DE-795E-DB0597FBE2B3}"/>
              </a:ext>
            </a:extLst>
          </p:cNvPr>
          <p:cNvGrpSpPr/>
          <p:nvPr/>
        </p:nvGrpSpPr>
        <p:grpSpPr>
          <a:xfrm>
            <a:off x="329157" y="2137894"/>
            <a:ext cx="3176071" cy="771525"/>
            <a:chOff x="669392" y="3717108"/>
            <a:chExt cx="5646348" cy="1371600"/>
          </a:xfrm>
        </p:grpSpPr>
        <p:sp>
          <p:nvSpPr>
            <p:cNvPr id="24" name="Rectangle 23">
              <a:extLst>
                <a:ext uri="{FF2B5EF4-FFF2-40B4-BE49-F238E27FC236}">
                  <a16:creationId xmlns:a16="http://schemas.microsoft.com/office/drawing/2014/main" id="{BE57E25A-DD8B-E180-D9E3-48AB023217E2}"/>
                </a:ext>
              </a:extLst>
            </p:cNvPr>
            <p:cNvSpPr/>
            <p:nvPr/>
          </p:nvSpPr>
          <p:spPr bwMode="auto">
            <a:xfrm>
              <a:off x="669392" y="3717108"/>
              <a:ext cx="5646348" cy="137160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615" tIns="51435" rIns="51435" bIns="51435" numCol="1" spcCol="0" rtlCol="0" fromWordArt="0" anchor="ctr" anchorCtr="0" forceAA="0" compatLnSpc="1">
              <a:prstTxWarp prst="textNoShape">
                <a:avLst/>
              </a:prstTxWarp>
              <a:noAutofit/>
            </a:bodyPr>
            <a:lstStyle/>
            <a:p>
              <a:pPr defTabSz="524516" fontAlgn="base">
                <a:spcBef>
                  <a:spcPct val="0"/>
                </a:spcBef>
                <a:spcAft>
                  <a:spcPct val="0"/>
                </a:spcAft>
                <a:defRPr/>
              </a:pPr>
              <a:r>
                <a:rPr lang="en-US" sz="1125">
                  <a:gradFill>
                    <a:gsLst>
                      <a:gs pos="0">
                        <a:srgbClr val="FFFFFF"/>
                      </a:gs>
                      <a:gs pos="100000">
                        <a:srgbClr val="FFFFFF"/>
                      </a:gs>
                    </a:gsLst>
                    <a:lin ang="5400000" scaled="0"/>
                  </a:gradFill>
                  <a:latin typeface="Segoe UI Semibold"/>
                  <a:ea typeface="Segoe UI" pitchFamily="34" charset="0"/>
                  <a:cs typeface="Segoe UI" pitchFamily="34" charset="0"/>
                </a:rPr>
                <a:t>The Global Hackathon</a:t>
              </a:r>
              <a:br>
                <a:rPr lang="en-US" sz="1125">
                  <a:gradFill>
                    <a:gsLst>
                      <a:gs pos="0">
                        <a:srgbClr val="FFFFFF"/>
                      </a:gs>
                      <a:gs pos="100000">
                        <a:srgbClr val="FFFFFF"/>
                      </a:gs>
                    </a:gsLst>
                    <a:lin ang="5400000" scaled="0"/>
                  </a:gradFill>
                  <a:latin typeface="Segoe UI Semibold"/>
                  <a:ea typeface="Segoe UI" pitchFamily="34" charset="0"/>
                  <a:cs typeface="Segoe UI" pitchFamily="34" charset="0"/>
                </a:rPr>
              </a:br>
              <a:r>
                <a:rPr lang="en-US" sz="1125">
                  <a:solidFill>
                    <a:srgbClr val="A80000">
                      <a:lumMod val="20000"/>
                      <a:lumOff val="80000"/>
                    </a:srgbClr>
                  </a:solidFill>
                  <a:latin typeface="Segoe UI Semibold"/>
                  <a:ea typeface="Segoe UI" pitchFamily="34" charset="0"/>
                  <a:cs typeface="Segoe UI" pitchFamily="34" charset="0"/>
                  <a:hlinkClick r:id="rId7">
                    <a:extLst>
                      <a:ext uri="{A12FA001-AC4F-418D-AE19-62706E023703}">
                        <ahyp:hlinkClr xmlns:ahyp="http://schemas.microsoft.com/office/drawing/2018/hyperlinkcolor" val="tx"/>
                      </a:ext>
                    </a:extLst>
                  </a:hlinkClick>
                </a:rPr>
                <a:t>aka.ms/hack</a:t>
              </a:r>
              <a:endParaRPr lang="en-US" sz="1125">
                <a:solidFill>
                  <a:srgbClr val="A80000">
                    <a:lumMod val="20000"/>
                    <a:lumOff val="80000"/>
                  </a:srgbClr>
                </a:soli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A78C6D9F-8CDD-658E-4864-43460F317DA4}"/>
                </a:ext>
              </a:extLst>
            </p:cNvPr>
            <p:cNvSpPr/>
            <p:nvPr/>
          </p:nvSpPr>
          <p:spPr bwMode="auto">
            <a:xfrm>
              <a:off x="720890" y="3756131"/>
              <a:ext cx="2445488" cy="1303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defTabSz="524516" fontAlgn="base">
                <a:spcBef>
                  <a:spcPct val="0"/>
                </a:spcBef>
                <a:spcAft>
                  <a:spcPct val="0"/>
                </a:spcAft>
                <a:defRPr/>
              </a:pPr>
              <a:endParaRPr lang="en-US" sz="112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Picture 32" descr="Hackathon logo&#10;">
              <a:extLst>
                <a:ext uri="{FF2B5EF4-FFF2-40B4-BE49-F238E27FC236}">
                  <a16:creationId xmlns:a16="http://schemas.microsoft.com/office/drawing/2014/main" id="{5FBD6FE9-BD9D-D130-73AE-F21B48F2B463}"/>
                </a:ext>
              </a:extLst>
            </p:cNvPr>
            <p:cNvPicPr>
              <a:picLocks noChangeAspect="1"/>
            </p:cNvPicPr>
            <p:nvPr/>
          </p:nvPicPr>
          <p:blipFill rotWithShape="1">
            <a:blip r:embed="rId8"/>
            <a:srcRect l="14579" t="19500" r="14117" b="34337"/>
            <a:stretch/>
          </p:blipFill>
          <p:spPr>
            <a:xfrm>
              <a:off x="827035" y="4177510"/>
              <a:ext cx="2286000" cy="462515"/>
            </a:xfrm>
            <a:prstGeom prst="rect">
              <a:avLst/>
            </a:prstGeom>
          </p:spPr>
        </p:pic>
      </p:grpSp>
      <p:grpSp>
        <p:nvGrpSpPr>
          <p:cNvPr id="21" name="Group 20" descr="Logo and link for SkillUp AI in The Garage&#10;">
            <a:extLst>
              <a:ext uri="{FF2B5EF4-FFF2-40B4-BE49-F238E27FC236}">
                <a16:creationId xmlns:a16="http://schemas.microsoft.com/office/drawing/2014/main" id="{1D9A83C7-7982-0044-584B-ACB79D08E3ED}"/>
              </a:ext>
            </a:extLst>
          </p:cNvPr>
          <p:cNvGrpSpPr/>
          <p:nvPr/>
        </p:nvGrpSpPr>
        <p:grpSpPr>
          <a:xfrm>
            <a:off x="354417" y="3037098"/>
            <a:ext cx="3176071" cy="771525"/>
            <a:chOff x="669392" y="4633332"/>
            <a:chExt cx="5646348" cy="1371600"/>
          </a:xfrm>
        </p:grpSpPr>
        <p:pic>
          <p:nvPicPr>
            <p:cNvPr id="17" name="Picture 16" descr="SillUp AI logo">
              <a:extLst>
                <a:ext uri="{FF2B5EF4-FFF2-40B4-BE49-F238E27FC236}">
                  <a16:creationId xmlns:a16="http://schemas.microsoft.com/office/drawing/2014/main" id="{124F91CD-3FBE-9E73-2E6E-CE1C8CFA1369}"/>
                </a:ext>
              </a:extLst>
            </p:cNvPr>
            <p:cNvPicPr>
              <a:picLocks noChangeAspect="1"/>
            </p:cNvPicPr>
            <p:nvPr/>
          </p:nvPicPr>
          <p:blipFill rotWithShape="1">
            <a:blip r:embed="rId9"/>
            <a:srcRect t="4803" b="3840"/>
            <a:stretch/>
          </p:blipFill>
          <p:spPr>
            <a:xfrm>
              <a:off x="720311" y="4690215"/>
              <a:ext cx="2445488" cy="1263002"/>
            </a:xfrm>
            <a:prstGeom prst="rect">
              <a:avLst/>
            </a:prstGeom>
          </p:spPr>
        </p:pic>
        <p:sp>
          <p:nvSpPr>
            <p:cNvPr id="18" name="Rectangle 17">
              <a:extLst>
                <a:ext uri="{FF2B5EF4-FFF2-40B4-BE49-F238E27FC236}">
                  <a16:creationId xmlns:a16="http://schemas.microsoft.com/office/drawing/2014/main" id="{9C6EEA68-E49E-7293-F58F-E785E66DEAD8}"/>
                </a:ext>
              </a:extLst>
            </p:cNvPr>
            <p:cNvSpPr/>
            <p:nvPr/>
          </p:nvSpPr>
          <p:spPr bwMode="auto">
            <a:xfrm>
              <a:off x="669392" y="4633332"/>
              <a:ext cx="5646348" cy="137160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615" tIns="51435" rIns="51435" bIns="51435" numCol="1" spcCol="0" rtlCol="0" fromWordArt="0" anchor="ctr" anchorCtr="0" forceAA="0" compatLnSpc="1">
              <a:prstTxWarp prst="textNoShape">
                <a:avLst/>
              </a:prstTxWarp>
              <a:noAutofit/>
            </a:bodyPr>
            <a:lstStyle/>
            <a:p>
              <a:pPr defTabSz="524516" fontAlgn="base">
                <a:spcBef>
                  <a:spcPct val="0"/>
                </a:spcBef>
                <a:spcAft>
                  <a:spcPct val="0"/>
                </a:spcAft>
                <a:defRPr/>
              </a:pPr>
              <a:r>
                <a:rPr lang="en-US" sz="1125">
                  <a:gradFill>
                    <a:gsLst>
                      <a:gs pos="0">
                        <a:srgbClr val="FFFFFF"/>
                      </a:gs>
                      <a:gs pos="100000">
                        <a:srgbClr val="FFFFFF"/>
                      </a:gs>
                    </a:gsLst>
                    <a:lin ang="5400000" scaled="0"/>
                  </a:gradFill>
                  <a:latin typeface="Segoe UI Semibold"/>
                  <a:ea typeface="Segoe UI" pitchFamily="34" charset="0"/>
                  <a:cs typeface="Segoe UI" pitchFamily="34" charset="0"/>
                </a:rPr>
                <a:t>SkillUp AI in The Garage</a:t>
              </a:r>
            </a:p>
            <a:p>
              <a:pPr defTabSz="524516" fontAlgn="base">
                <a:spcBef>
                  <a:spcPct val="0"/>
                </a:spcBef>
                <a:spcAft>
                  <a:spcPct val="0"/>
                </a:spcAft>
                <a:defRPr/>
              </a:pPr>
              <a:r>
                <a:rPr lang="en-US" sz="1125">
                  <a:solidFill>
                    <a:srgbClr val="A80000">
                      <a:lumMod val="20000"/>
                      <a:lumOff val="80000"/>
                    </a:srgbClr>
                  </a:solidFill>
                  <a:latin typeface="Segoe UI Semibold"/>
                  <a:ea typeface="Segoe UI" pitchFamily="34" charset="0"/>
                  <a:cs typeface="Segoe UI" pitchFamily="34" charset="0"/>
                  <a:hlinkClick r:id="rId10">
                    <a:extLst>
                      <a:ext uri="{A12FA001-AC4F-418D-AE19-62706E023703}">
                        <ahyp:hlinkClr xmlns:ahyp="http://schemas.microsoft.com/office/drawing/2018/hyperlinkcolor" val="tx"/>
                      </a:ext>
                    </a:extLst>
                  </a:hlinkClick>
                </a:rPr>
                <a:t>aka.ms/garage/</a:t>
              </a:r>
              <a:r>
                <a:rPr lang="en-US" sz="1125" err="1">
                  <a:solidFill>
                    <a:srgbClr val="A80000">
                      <a:lumMod val="20000"/>
                      <a:lumOff val="80000"/>
                    </a:srgbClr>
                  </a:solidFill>
                  <a:latin typeface="Segoe UI Semibold"/>
                  <a:ea typeface="Segoe UI" pitchFamily="34" charset="0"/>
                  <a:cs typeface="Segoe UI" pitchFamily="34" charset="0"/>
                  <a:hlinkClick r:id="rId10">
                    <a:extLst>
                      <a:ext uri="{A12FA001-AC4F-418D-AE19-62706E023703}">
                        <ahyp:hlinkClr xmlns:ahyp="http://schemas.microsoft.com/office/drawing/2018/hyperlinkcolor" val="tx"/>
                      </a:ext>
                    </a:extLst>
                  </a:hlinkClick>
                </a:rPr>
                <a:t>skillupai</a:t>
              </a:r>
              <a:r>
                <a:rPr lang="en-US" sz="1125">
                  <a:gradFill>
                    <a:gsLst>
                      <a:gs pos="0">
                        <a:srgbClr val="FFFFFF"/>
                      </a:gs>
                      <a:gs pos="100000">
                        <a:srgbClr val="FFFFFF"/>
                      </a:gs>
                    </a:gsLst>
                    <a:lin ang="5400000" scaled="0"/>
                  </a:gradFill>
                  <a:latin typeface="Segoe UI Semibold"/>
                  <a:ea typeface="Segoe UI" pitchFamily="34" charset="0"/>
                  <a:cs typeface="Segoe UI" pitchFamily="34" charset="0"/>
                </a:rPr>
                <a:t> </a:t>
              </a:r>
            </a:p>
          </p:txBody>
        </p:sp>
      </p:grpSp>
      <p:pic>
        <p:nvPicPr>
          <p:cNvPr id="13" name="Picture 12" descr="The Garage logo">
            <a:extLst>
              <a:ext uri="{FF2B5EF4-FFF2-40B4-BE49-F238E27FC236}">
                <a16:creationId xmlns:a16="http://schemas.microsoft.com/office/drawing/2014/main" id="{A0F6DA5F-8058-430E-BC92-9A3260945E5C}"/>
              </a:ext>
            </a:extLst>
          </p:cNvPr>
          <p:cNvPicPr>
            <a:picLocks noChangeAspect="1"/>
          </p:cNvPicPr>
          <p:nvPr/>
        </p:nvPicPr>
        <p:blipFill>
          <a:blip r:embed="rId11"/>
          <a:stretch>
            <a:fillRect/>
          </a:stretch>
        </p:blipFill>
        <p:spPr>
          <a:xfrm>
            <a:off x="4914344" y="3427211"/>
            <a:ext cx="1697355" cy="405309"/>
          </a:xfrm>
          <a:prstGeom prst="rect">
            <a:avLst/>
          </a:prstGeom>
        </p:spPr>
      </p:pic>
      <p:sp>
        <p:nvSpPr>
          <p:cNvPr id="2" name="Title 1">
            <a:extLst>
              <a:ext uri="{FF2B5EF4-FFF2-40B4-BE49-F238E27FC236}">
                <a16:creationId xmlns:a16="http://schemas.microsoft.com/office/drawing/2014/main" id="{BBAF7F9C-8B6B-DD8C-1786-FAD797C2B517}"/>
              </a:ext>
            </a:extLst>
          </p:cNvPr>
          <p:cNvSpPr txBox="1">
            <a:spLocks/>
          </p:cNvSpPr>
          <p:nvPr/>
        </p:nvSpPr>
        <p:spPr>
          <a:xfrm>
            <a:off x="227860" y="5852297"/>
            <a:ext cx="2871429" cy="2308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524667" rtl="0" eaLnBrk="1" fontAlgn="auto" latinLnBrk="0" hangingPunct="1">
              <a:lnSpc>
                <a:spcPct val="100000"/>
              </a:lnSpc>
              <a:spcBef>
                <a:spcPct val="0"/>
              </a:spcBef>
              <a:spcAft>
                <a:spcPts val="0"/>
              </a:spcAft>
              <a:buClrTx/>
              <a:buSzTx/>
              <a:buFontTx/>
              <a:buNone/>
              <a:tabLst/>
              <a:defRPr/>
            </a:pPr>
            <a:r>
              <a:rPr kumimoji="0" lang="en-US" sz="1500" b="0" i="0" u="none" strike="noStrike" kern="1200" cap="none" spc="-28"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The Microsoft Global Hackathon</a:t>
            </a:r>
          </a:p>
        </p:txBody>
      </p:sp>
      <p:pic>
        <p:nvPicPr>
          <p:cNvPr id="3" name="Picture 2">
            <a:extLst>
              <a:ext uri="{FF2B5EF4-FFF2-40B4-BE49-F238E27FC236}">
                <a16:creationId xmlns:a16="http://schemas.microsoft.com/office/drawing/2014/main" id="{5B7F31C1-F25F-ED56-454E-A4DC01A044DD}"/>
              </a:ext>
              <a:ext uri="{C183D7F6-B498-43B3-948B-1728B52AA6E4}">
                <adec:decorative xmlns:adec="http://schemas.microsoft.com/office/drawing/2017/decorative" val="1"/>
              </a:ext>
            </a:extLst>
          </p:cNvPr>
          <p:cNvPicPr>
            <a:picLocks noChangeAspect="1"/>
          </p:cNvPicPr>
          <p:nvPr/>
        </p:nvPicPr>
        <p:blipFill>
          <a:blip r:embed="rId12" cstate="email">
            <a:duotone>
              <a:srgbClr val="002050">
                <a:shade val="45000"/>
                <a:satMod val="135000"/>
              </a:srgbClr>
              <a:prstClr val="white"/>
            </a:duotone>
            <a:alphaModFix amt="16000"/>
            <a:extLst>
              <a:ext uri="{28A0092B-C50C-407E-A947-70E740481C1C}">
                <a14:useLocalDpi xmlns:a14="http://schemas.microsoft.com/office/drawing/2010/main"/>
              </a:ext>
            </a:extLst>
          </a:blip>
          <a:stretch>
            <a:fillRect/>
          </a:stretch>
        </p:blipFill>
        <p:spPr>
          <a:xfrm>
            <a:off x="146973" y="5295720"/>
            <a:ext cx="3506180" cy="1901112"/>
          </a:xfrm>
          <a:prstGeom prst="rect">
            <a:avLst/>
          </a:prstGeom>
        </p:spPr>
      </p:pic>
      <p:sp>
        <p:nvSpPr>
          <p:cNvPr id="5" name="TextBox 4">
            <a:extLst>
              <a:ext uri="{FF2B5EF4-FFF2-40B4-BE49-F238E27FC236}">
                <a16:creationId xmlns:a16="http://schemas.microsoft.com/office/drawing/2014/main" id="{64879D73-99AF-DCEC-0C70-C6AC5ACB9E03}"/>
              </a:ext>
            </a:extLst>
          </p:cNvPr>
          <p:cNvSpPr txBox="1"/>
          <p:nvPr/>
        </p:nvSpPr>
        <p:spPr>
          <a:xfrm>
            <a:off x="236196" y="5836945"/>
            <a:ext cx="3632789" cy="3010824"/>
          </a:xfrm>
          <a:prstGeom prst="rect">
            <a:avLst/>
          </a:prstGeom>
          <a:noFill/>
        </p:spPr>
        <p:txBody>
          <a:bodyPr wrap="square" lIns="0" tIns="0" rIns="0" bIns="0" rtlCol="0">
            <a:spAutoFit/>
          </a:bodyPr>
          <a:lstStyle/>
          <a:p>
            <a:pPr marL="171450" marR="0" lvl="0" indent="-171450" defTabSz="514319"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a:ln>
                <a:noFill/>
              </a:ln>
              <a:solidFill>
                <a:schemeClr val="bg1"/>
              </a:solidFill>
              <a:effectLst/>
              <a:uLnTx/>
              <a:uFillTx/>
            </a:endParaRPr>
          </a:p>
          <a:p>
            <a:pPr marL="285750" marR="0" lvl="0" indent="-285750" defTabSz="514319" eaLnBrk="1" fontAlgn="auto" latinLnBrk="0" hangingPunct="1">
              <a:lnSpc>
                <a:spcPct val="90000"/>
              </a:lnSpc>
              <a:spcBef>
                <a:spcPts val="0"/>
              </a:spcBef>
              <a:spcAft>
                <a:spcPts val="450"/>
              </a:spcAft>
              <a:buClr>
                <a:schemeClr val="bg1"/>
              </a:buClr>
              <a:buSzTx/>
              <a:buFont typeface="Arial" panose="020B0604020202020204" pitchFamily="34" charset="0"/>
              <a:buChar char="•"/>
              <a:tabLst>
                <a:tab pos="126203" algn="l"/>
              </a:tabLst>
              <a:defRPr/>
            </a:pPr>
            <a:r>
              <a:rPr kumimoji="0" lang="en-US" sz="1400" b="0" i="0" u="none" strike="noStrike" kern="0" cap="none" spc="0" normalizeH="0" baseline="0" noProof="0">
                <a:ln>
                  <a:noFill/>
                </a:ln>
                <a:solidFill>
                  <a:schemeClr val="bg1"/>
                </a:solidFill>
                <a:effectLst/>
                <a:uLnTx/>
                <a:uFillTx/>
              </a:rPr>
              <a:t>Produced by The Garage</a:t>
            </a:r>
          </a:p>
          <a:p>
            <a:pPr marL="285750" marR="0" lvl="0" indent="-285750" defTabSz="514319" eaLnBrk="1" fontAlgn="auto" latinLnBrk="0" hangingPunct="1">
              <a:lnSpc>
                <a:spcPct val="90000"/>
              </a:lnSpc>
              <a:spcBef>
                <a:spcPts val="0"/>
              </a:spcBef>
              <a:spcAft>
                <a:spcPts val="450"/>
              </a:spcAft>
              <a:buClr>
                <a:schemeClr val="bg1"/>
              </a:buClr>
              <a:buSzTx/>
              <a:buFont typeface="Arial" panose="020B0604020202020204" pitchFamily="34" charset="0"/>
              <a:buChar char="•"/>
              <a:tabLst>
                <a:tab pos="126203" algn="l"/>
              </a:tabLst>
              <a:defRPr/>
            </a:pPr>
            <a:r>
              <a:rPr kumimoji="0" lang="en-US" sz="1400" b="0" i="0" u="none" strike="noStrike" kern="0" cap="none" spc="0" normalizeH="0" baseline="0" noProof="0">
                <a:ln>
                  <a:noFill/>
                </a:ln>
                <a:solidFill>
                  <a:schemeClr val="bg1"/>
                </a:solidFill>
                <a:effectLst/>
                <a:uLnTx/>
                <a:uFillTx/>
              </a:rPr>
              <a:t>Started by CEO Satya Nadella in 2014</a:t>
            </a:r>
          </a:p>
          <a:p>
            <a:pPr marL="285750" marR="0" lvl="0" indent="-285750" defTabSz="514319" eaLnBrk="1" fontAlgn="auto" latinLnBrk="0" hangingPunct="1">
              <a:lnSpc>
                <a:spcPct val="90000"/>
              </a:lnSpc>
              <a:spcBef>
                <a:spcPts val="0"/>
              </a:spcBef>
              <a:spcAft>
                <a:spcPts val="450"/>
              </a:spcAft>
              <a:buClr>
                <a:schemeClr val="bg1"/>
              </a:buClr>
              <a:buSzTx/>
              <a:buFont typeface="Arial" panose="020B0604020202020204" pitchFamily="34" charset="0"/>
              <a:buChar char="•"/>
              <a:tabLst>
                <a:tab pos="126203" algn="l"/>
              </a:tabLst>
              <a:defRPr/>
            </a:pPr>
            <a:r>
              <a:rPr kumimoji="0" lang="en-US" sz="1400" b="0" i="0" u="none" strike="noStrike" kern="0" cap="none" spc="0" normalizeH="0" baseline="0" noProof="0">
                <a:ln>
                  <a:noFill/>
                </a:ln>
                <a:solidFill>
                  <a:schemeClr val="bg1"/>
                </a:solidFill>
                <a:effectLst/>
                <a:uLnTx/>
                <a:uFillTx/>
              </a:rPr>
              <a:t>The largest private hackathon on the planet:</a:t>
            </a:r>
            <a:br>
              <a:rPr kumimoji="0" lang="en-US" sz="1400" b="0" i="0" u="none" strike="noStrike" kern="0" cap="none" spc="0" normalizeH="0" baseline="0" noProof="0">
                <a:ln>
                  <a:noFill/>
                </a:ln>
                <a:solidFill>
                  <a:schemeClr val="bg1"/>
                </a:solidFill>
                <a:effectLst/>
                <a:uLnTx/>
                <a:uFillTx/>
              </a:rPr>
            </a:br>
            <a:r>
              <a:rPr kumimoji="0" lang="en-US" sz="1400" b="0" i="0" u="none" strike="noStrike" kern="0" cap="none" spc="0" normalizeH="0" baseline="0" noProof="0">
                <a:ln>
                  <a:noFill/>
                </a:ln>
                <a:solidFill>
                  <a:schemeClr val="bg1"/>
                </a:solidFill>
                <a:effectLst/>
                <a:uLnTx/>
                <a:uFillTx/>
              </a:rPr>
              <a:t>73,000+ participating in 2023</a:t>
            </a:r>
          </a:p>
          <a:p>
            <a:pPr marL="285750" marR="0" lvl="0" indent="-285750" defTabSz="514319" eaLnBrk="1" fontAlgn="auto" latinLnBrk="0" hangingPunct="1">
              <a:lnSpc>
                <a:spcPct val="90000"/>
              </a:lnSpc>
              <a:spcBef>
                <a:spcPts val="0"/>
              </a:spcBef>
              <a:spcAft>
                <a:spcPts val="450"/>
              </a:spcAft>
              <a:buClr>
                <a:schemeClr val="bg1"/>
              </a:buClr>
              <a:buSzTx/>
              <a:buFont typeface="Arial" panose="020B0604020202020204" pitchFamily="34" charset="0"/>
              <a:buChar char="•"/>
              <a:tabLst>
                <a:tab pos="126203" algn="l"/>
              </a:tabLst>
              <a:defRPr/>
            </a:pPr>
            <a:r>
              <a:rPr kumimoji="0" lang="en-US" sz="1400" b="0" i="0" u="none" strike="noStrike" kern="0" cap="none" spc="0" normalizeH="0" baseline="0" noProof="0">
                <a:ln>
                  <a:noFill/>
                </a:ln>
                <a:solidFill>
                  <a:schemeClr val="bg1"/>
                </a:solidFill>
                <a:effectLst/>
                <a:uLnTx/>
                <a:uFillTx/>
              </a:rPr>
              <a:t>For </a:t>
            </a:r>
            <a:r>
              <a:rPr kumimoji="0" lang="en-US" sz="1400" b="0" i="1" u="none" strike="noStrike" kern="0" cap="none" spc="0" normalizeH="0" baseline="0" noProof="0">
                <a:ln>
                  <a:noFill/>
                </a:ln>
                <a:solidFill>
                  <a:schemeClr val="bg1"/>
                </a:solidFill>
                <a:effectLst/>
                <a:uLnTx/>
                <a:uFillTx/>
              </a:rPr>
              <a:t>all</a:t>
            </a:r>
            <a:r>
              <a:rPr kumimoji="0" lang="en-US" sz="1400" b="0" i="0" u="none" strike="noStrike" kern="0" cap="none" spc="0" normalizeH="0" baseline="0" noProof="0">
                <a:ln>
                  <a:noFill/>
                </a:ln>
                <a:solidFill>
                  <a:schemeClr val="bg1"/>
                </a:solidFill>
                <a:effectLst/>
                <a:uLnTx/>
                <a:uFillTx/>
              </a:rPr>
              <a:t> employees</a:t>
            </a:r>
          </a:p>
          <a:p>
            <a:pPr marL="285750" marR="0" lvl="0" indent="-285750" defTabSz="514319" eaLnBrk="1" fontAlgn="auto" latinLnBrk="0" hangingPunct="1">
              <a:lnSpc>
                <a:spcPct val="90000"/>
              </a:lnSpc>
              <a:spcBef>
                <a:spcPts val="0"/>
              </a:spcBef>
              <a:spcAft>
                <a:spcPts val="450"/>
              </a:spcAft>
              <a:buClr>
                <a:schemeClr val="bg1"/>
              </a:buClr>
              <a:buSzTx/>
              <a:buFont typeface="Arial" panose="020B0604020202020204" pitchFamily="34" charset="0"/>
              <a:buChar char="•"/>
              <a:tabLst>
                <a:tab pos="126203" algn="l"/>
              </a:tabLst>
              <a:defRPr/>
            </a:pPr>
            <a:r>
              <a:rPr kumimoji="0" lang="en-US" sz="1400" b="0" i="0" u="none" strike="noStrike" kern="0" cap="none" spc="0" normalizeH="0" baseline="0" noProof="0">
                <a:ln>
                  <a:noFill/>
                </a:ln>
                <a:solidFill>
                  <a:schemeClr val="bg1"/>
                </a:solidFill>
                <a:effectLst/>
                <a:uLnTx/>
                <a:uFillTx/>
              </a:rPr>
              <a:t>Hackers innovate in any area they want –</a:t>
            </a:r>
            <a:br>
              <a:rPr kumimoji="0" lang="en-US" sz="1400" b="0" i="0" u="none" strike="noStrike" kern="0" cap="none" spc="0" normalizeH="0" baseline="0" noProof="0">
                <a:ln>
                  <a:noFill/>
                </a:ln>
                <a:solidFill>
                  <a:schemeClr val="bg1"/>
                </a:solidFill>
                <a:effectLst/>
                <a:uLnTx/>
                <a:uFillTx/>
              </a:rPr>
            </a:br>
            <a:r>
              <a:rPr kumimoji="0" lang="en-US" sz="1400" b="0" i="0" u="none" strike="noStrike" kern="0" cap="none" spc="0" normalizeH="0" baseline="0" noProof="0">
                <a:ln>
                  <a:noFill/>
                </a:ln>
                <a:solidFill>
                  <a:schemeClr val="bg1"/>
                </a:solidFill>
                <a:effectLst/>
                <a:uLnTx/>
                <a:uFillTx/>
              </a:rPr>
              <a:t>any technologies, topics, causes, solutions</a:t>
            </a:r>
          </a:p>
          <a:p>
            <a:pPr marL="285750" marR="0" lvl="0" indent="-285750" defTabSz="514319" eaLnBrk="1" fontAlgn="auto" latinLnBrk="0" hangingPunct="1">
              <a:lnSpc>
                <a:spcPct val="90000"/>
              </a:lnSpc>
              <a:spcBef>
                <a:spcPts val="0"/>
              </a:spcBef>
              <a:spcAft>
                <a:spcPts val="450"/>
              </a:spcAft>
              <a:buClr>
                <a:schemeClr val="bg1"/>
              </a:buClr>
              <a:buSzTx/>
              <a:buFont typeface="Arial" panose="020B0604020202020204" pitchFamily="34" charset="0"/>
              <a:buChar char="•"/>
              <a:tabLst>
                <a:tab pos="126203" algn="l"/>
              </a:tabLst>
              <a:defRPr/>
            </a:pPr>
            <a:r>
              <a:rPr kumimoji="0" lang="en-US" sz="1400" b="0" i="0" u="none" strike="noStrike" kern="0" cap="none" spc="0" normalizeH="0" baseline="0" noProof="0">
                <a:ln>
                  <a:noFill/>
                </a:ln>
                <a:solidFill>
                  <a:schemeClr val="bg1"/>
                </a:solidFill>
                <a:effectLst/>
                <a:uLnTx/>
                <a:uFillTx/>
              </a:rPr>
              <a:t>Virtual and in-person in ~60 venues worldwide</a:t>
            </a:r>
          </a:p>
          <a:p>
            <a:pPr marL="285750" marR="0" lvl="0" indent="-285750" defTabSz="514319" eaLnBrk="1" fontAlgn="auto" latinLnBrk="0" hangingPunct="1">
              <a:lnSpc>
                <a:spcPct val="90000"/>
              </a:lnSpc>
              <a:spcBef>
                <a:spcPts val="0"/>
              </a:spcBef>
              <a:spcAft>
                <a:spcPts val="450"/>
              </a:spcAft>
              <a:buClr>
                <a:schemeClr val="bg1"/>
              </a:buClr>
              <a:buSzTx/>
              <a:buFont typeface="Arial" panose="020B0604020202020204" pitchFamily="34" charset="0"/>
              <a:buChar char="•"/>
              <a:tabLst>
                <a:tab pos="126203" algn="l"/>
              </a:tabLst>
              <a:defRPr/>
            </a:pPr>
            <a:r>
              <a:rPr kumimoji="0" lang="en-US" sz="1400" b="0" i="0" u="none" strike="noStrike" kern="0" cap="none" spc="0" normalizeH="0" baseline="0" noProof="0">
                <a:ln>
                  <a:noFill/>
                </a:ln>
                <a:solidFill>
                  <a:schemeClr val="bg1"/>
                </a:solidFill>
                <a:effectLst/>
                <a:uLnTx/>
                <a:uFillTx/>
              </a:rPr>
              <a:t>Hacking activities continue all year long in The Garage</a:t>
            </a:r>
            <a:br>
              <a:rPr kumimoji="0" lang="en-US" sz="1000" b="0" i="0" u="none" strike="noStrike" kern="0" cap="none" spc="0" normalizeH="0" baseline="0" noProof="0">
                <a:ln>
                  <a:noFill/>
                </a:ln>
                <a:solidFill>
                  <a:schemeClr val="bg1"/>
                </a:solidFill>
                <a:effectLst/>
                <a:uLnTx/>
                <a:uFillTx/>
              </a:rPr>
            </a:br>
            <a:endParaRPr kumimoji="0" lang="en-US" sz="1000" b="1" i="0" u="none" strike="noStrike" kern="0" cap="none" spc="0" normalizeH="0" baseline="0" noProof="0">
              <a:ln>
                <a:noFill/>
              </a:ln>
              <a:solidFill>
                <a:schemeClr val="bg1"/>
              </a:solidFill>
              <a:effectLst/>
              <a:uLnTx/>
              <a:uFillTx/>
            </a:endParaRPr>
          </a:p>
        </p:txBody>
      </p:sp>
      <p:pic>
        <p:nvPicPr>
          <p:cNvPr id="6" name="Picture 5" descr="Hackathon logl&#10;">
            <a:extLst>
              <a:ext uri="{FF2B5EF4-FFF2-40B4-BE49-F238E27FC236}">
                <a16:creationId xmlns:a16="http://schemas.microsoft.com/office/drawing/2014/main" id="{C7E49630-4DB3-3B3C-785E-DAB5DC6C1AF4}"/>
              </a:ext>
            </a:extLst>
          </p:cNvPr>
          <p:cNvPicPr>
            <a:picLocks noChangeAspect="1"/>
          </p:cNvPicPr>
          <p:nvPr/>
        </p:nvPicPr>
        <p:blipFill rotWithShape="1">
          <a:blip r:embed="rId8"/>
          <a:srcRect l="13313" t="23829" r="12511" b="20625"/>
          <a:stretch/>
        </p:blipFill>
        <p:spPr>
          <a:xfrm>
            <a:off x="327300" y="5036220"/>
            <a:ext cx="3525790" cy="825089"/>
          </a:xfrm>
          <a:prstGeom prst="rect">
            <a:avLst/>
          </a:prstGeom>
          <a:solidFill>
            <a:schemeClr val="bg1"/>
          </a:solidFill>
        </p:spPr>
      </p:pic>
      <p:pic>
        <p:nvPicPr>
          <p:cNvPr id="9" name="Picture 8">
            <a:extLst>
              <a:ext uri="{FF2B5EF4-FFF2-40B4-BE49-F238E27FC236}">
                <a16:creationId xmlns:a16="http://schemas.microsoft.com/office/drawing/2014/main" id="{C9A29E1D-9D5D-5250-D63A-52F55815E41E}"/>
              </a:ext>
            </a:extLst>
          </p:cNvPr>
          <p:cNvPicPr>
            <a:picLocks noChangeAspect="1"/>
          </p:cNvPicPr>
          <p:nvPr/>
        </p:nvPicPr>
        <p:blipFill>
          <a:blip r:embed="rId13"/>
          <a:stretch>
            <a:fillRect/>
          </a:stretch>
        </p:blipFill>
        <p:spPr>
          <a:xfrm>
            <a:off x="3920134" y="5060484"/>
            <a:ext cx="1651855" cy="1101237"/>
          </a:xfrm>
          <a:prstGeom prst="rect">
            <a:avLst/>
          </a:prstGeom>
        </p:spPr>
      </p:pic>
      <p:pic>
        <p:nvPicPr>
          <p:cNvPr id="10" name="Picture 9">
            <a:extLst>
              <a:ext uri="{FF2B5EF4-FFF2-40B4-BE49-F238E27FC236}">
                <a16:creationId xmlns:a16="http://schemas.microsoft.com/office/drawing/2014/main" id="{7D0109C7-DD44-F8F2-8F0B-59408DDE0D3C}"/>
              </a:ext>
            </a:extLst>
          </p:cNvPr>
          <p:cNvPicPr>
            <a:picLocks noChangeAspect="1"/>
          </p:cNvPicPr>
          <p:nvPr/>
        </p:nvPicPr>
        <p:blipFill>
          <a:blip r:embed="rId14"/>
          <a:stretch>
            <a:fillRect/>
          </a:stretch>
        </p:blipFill>
        <p:spPr>
          <a:xfrm>
            <a:off x="5616544" y="6358304"/>
            <a:ext cx="1150938" cy="767106"/>
          </a:xfrm>
          <a:prstGeom prst="rect">
            <a:avLst/>
          </a:prstGeom>
        </p:spPr>
      </p:pic>
      <p:pic>
        <p:nvPicPr>
          <p:cNvPr id="11" name="Picture 10">
            <a:extLst>
              <a:ext uri="{FF2B5EF4-FFF2-40B4-BE49-F238E27FC236}">
                <a16:creationId xmlns:a16="http://schemas.microsoft.com/office/drawing/2014/main" id="{49776DD6-1514-F48D-74F6-EC932D098D01}"/>
              </a:ext>
            </a:extLst>
          </p:cNvPr>
          <p:cNvPicPr>
            <a:picLocks noChangeAspect="1"/>
          </p:cNvPicPr>
          <p:nvPr/>
        </p:nvPicPr>
        <p:blipFill rotWithShape="1">
          <a:blip r:embed="rId15"/>
          <a:srcRect t="11236" b="27871"/>
          <a:stretch/>
        </p:blipFill>
        <p:spPr>
          <a:xfrm>
            <a:off x="5609950" y="5861310"/>
            <a:ext cx="1164975" cy="472810"/>
          </a:xfrm>
          <a:prstGeom prst="rect">
            <a:avLst/>
          </a:prstGeom>
        </p:spPr>
      </p:pic>
      <p:pic>
        <p:nvPicPr>
          <p:cNvPr id="12" name="Picture 11">
            <a:extLst>
              <a:ext uri="{FF2B5EF4-FFF2-40B4-BE49-F238E27FC236}">
                <a16:creationId xmlns:a16="http://schemas.microsoft.com/office/drawing/2014/main" id="{C13417CC-8D46-EA28-4DC0-66F39F798D73}"/>
              </a:ext>
            </a:extLst>
          </p:cNvPr>
          <p:cNvPicPr>
            <a:picLocks noChangeAspect="1"/>
          </p:cNvPicPr>
          <p:nvPr/>
        </p:nvPicPr>
        <p:blipFill>
          <a:blip r:embed="rId16"/>
          <a:stretch>
            <a:fillRect/>
          </a:stretch>
        </p:blipFill>
        <p:spPr>
          <a:xfrm>
            <a:off x="3920134" y="6822319"/>
            <a:ext cx="1651855" cy="1100969"/>
          </a:xfrm>
          <a:prstGeom prst="rect">
            <a:avLst/>
          </a:prstGeom>
        </p:spPr>
      </p:pic>
      <p:pic>
        <p:nvPicPr>
          <p:cNvPr id="19" name="Picture 18">
            <a:extLst>
              <a:ext uri="{FF2B5EF4-FFF2-40B4-BE49-F238E27FC236}">
                <a16:creationId xmlns:a16="http://schemas.microsoft.com/office/drawing/2014/main" id="{F8FFC324-2B4E-32A9-5AEC-2444D33AB66F}"/>
              </a:ext>
            </a:extLst>
          </p:cNvPr>
          <p:cNvPicPr>
            <a:picLocks noChangeAspect="1"/>
          </p:cNvPicPr>
          <p:nvPr/>
        </p:nvPicPr>
        <p:blipFill>
          <a:blip r:embed="rId17"/>
          <a:stretch>
            <a:fillRect/>
          </a:stretch>
        </p:blipFill>
        <p:spPr>
          <a:xfrm>
            <a:off x="3920134" y="7756010"/>
            <a:ext cx="1651855" cy="1101772"/>
          </a:xfrm>
          <a:prstGeom prst="rect">
            <a:avLst/>
          </a:prstGeom>
        </p:spPr>
      </p:pic>
      <p:pic>
        <p:nvPicPr>
          <p:cNvPr id="22" name="Picture 21">
            <a:extLst>
              <a:ext uri="{FF2B5EF4-FFF2-40B4-BE49-F238E27FC236}">
                <a16:creationId xmlns:a16="http://schemas.microsoft.com/office/drawing/2014/main" id="{64C33FB4-D3B6-59F2-7B7D-6D7052223EB9}"/>
              </a:ext>
            </a:extLst>
          </p:cNvPr>
          <p:cNvPicPr>
            <a:picLocks noChangeAspect="1"/>
          </p:cNvPicPr>
          <p:nvPr/>
        </p:nvPicPr>
        <p:blipFill>
          <a:blip r:embed="rId18"/>
          <a:stretch>
            <a:fillRect/>
          </a:stretch>
        </p:blipFill>
        <p:spPr>
          <a:xfrm>
            <a:off x="5609950" y="5060484"/>
            <a:ext cx="1164126" cy="776461"/>
          </a:xfrm>
          <a:prstGeom prst="rect">
            <a:avLst/>
          </a:prstGeom>
        </p:spPr>
      </p:pic>
      <p:pic>
        <p:nvPicPr>
          <p:cNvPr id="23" name="Picture 22">
            <a:extLst>
              <a:ext uri="{FF2B5EF4-FFF2-40B4-BE49-F238E27FC236}">
                <a16:creationId xmlns:a16="http://schemas.microsoft.com/office/drawing/2014/main" id="{012FE5C9-B8FB-F5FC-71BD-AE2265F116DD}"/>
              </a:ext>
            </a:extLst>
          </p:cNvPr>
          <p:cNvPicPr>
            <a:picLocks noChangeAspect="1"/>
          </p:cNvPicPr>
          <p:nvPr/>
        </p:nvPicPr>
        <p:blipFill>
          <a:blip r:embed="rId19"/>
          <a:stretch>
            <a:fillRect/>
          </a:stretch>
        </p:blipFill>
        <p:spPr>
          <a:xfrm>
            <a:off x="3920134" y="6187393"/>
            <a:ext cx="1651855" cy="1101771"/>
          </a:xfrm>
          <a:prstGeom prst="rect">
            <a:avLst/>
          </a:prstGeom>
        </p:spPr>
      </p:pic>
      <p:pic>
        <p:nvPicPr>
          <p:cNvPr id="25" name="Picture 24">
            <a:extLst>
              <a:ext uri="{FF2B5EF4-FFF2-40B4-BE49-F238E27FC236}">
                <a16:creationId xmlns:a16="http://schemas.microsoft.com/office/drawing/2014/main" id="{1AF6213A-AF04-4638-8FC0-A02E6532A7BA}"/>
              </a:ext>
            </a:extLst>
          </p:cNvPr>
          <p:cNvPicPr>
            <a:picLocks noChangeAspect="1"/>
          </p:cNvPicPr>
          <p:nvPr/>
        </p:nvPicPr>
        <p:blipFill>
          <a:blip r:embed="rId20"/>
          <a:stretch>
            <a:fillRect/>
          </a:stretch>
        </p:blipFill>
        <p:spPr>
          <a:xfrm>
            <a:off x="5623138" y="7149595"/>
            <a:ext cx="1150938" cy="1708186"/>
          </a:xfrm>
          <a:prstGeom prst="rect">
            <a:avLst/>
          </a:prstGeom>
        </p:spPr>
      </p:pic>
      <p:cxnSp>
        <p:nvCxnSpPr>
          <p:cNvPr id="27" name="Straight Connector 26">
            <a:extLst>
              <a:ext uri="{FF2B5EF4-FFF2-40B4-BE49-F238E27FC236}">
                <a16:creationId xmlns:a16="http://schemas.microsoft.com/office/drawing/2014/main" id="{61D9D376-AC48-DE29-FDC7-F6D7E0E18624}"/>
              </a:ext>
            </a:extLst>
          </p:cNvPr>
          <p:cNvCxnSpPr/>
          <p:nvPr/>
        </p:nvCxnSpPr>
        <p:spPr>
          <a:xfrm>
            <a:off x="146973" y="4533900"/>
            <a:ext cx="6627103" cy="0"/>
          </a:xfrm>
          <a:prstGeom prst="line">
            <a:avLst/>
          </a:prstGeom>
          <a:ln>
            <a:solidFill>
              <a:srgbClr val="FFF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5812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6858000" cy="369332"/>
          </a:xfrm>
          <a:prstGeom prst="rect">
            <a:avLst/>
          </a:prstGeom>
          <a:noFill/>
        </p:spPr>
        <p:txBody>
          <a:bodyPr wrap="square" rtlCol="0">
            <a:spAutoFit/>
          </a:bodyPr>
          <a:lstStyle/>
          <a:p>
            <a:r>
              <a:rPr lang="en-US" b="1">
                <a:highlight>
                  <a:srgbClr val="FFFF00"/>
                </a:highlight>
              </a:rPr>
              <a:t>IDEATE:</a:t>
            </a:r>
            <a:r>
              <a:rPr lang="en-US" b="1"/>
              <a:t>  </a:t>
            </a:r>
            <a:r>
              <a:rPr lang="en-US">
                <a:solidFill>
                  <a:srgbClr val="FF0000"/>
                </a:solidFill>
              </a:rPr>
              <a:t>Rate, rank, select ideas with best potential</a:t>
            </a:r>
            <a:endParaRPr lang="en-US" sz="1100"/>
          </a:p>
        </p:txBody>
      </p:sp>
      <p:sp>
        <p:nvSpPr>
          <p:cNvPr id="2" name="Text Placeholder 1">
            <a:extLst>
              <a:ext uri="{FF2B5EF4-FFF2-40B4-BE49-F238E27FC236}">
                <a16:creationId xmlns:a16="http://schemas.microsoft.com/office/drawing/2014/main" id="{D89D12BE-47C2-B41E-A54E-51CF1189ECBA}"/>
              </a:ext>
            </a:extLst>
          </p:cNvPr>
          <p:cNvSpPr>
            <a:spLocks noGrp="1"/>
          </p:cNvSpPr>
          <p:nvPr>
            <p:ph type="body" idx="1"/>
          </p:nvPr>
        </p:nvSpPr>
        <p:spPr/>
        <p:txBody>
          <a:bodyPr>
            <a:normAutofit/>
          </a:bodyPr>
          <a:lstStyle/>
          <a:p>
            <a:r>
              <a:rPr lang="en-GB" sz="2000" dirty="0">
                <a:solidFill>
                  <a:schemeClr val="tx1"/>
                </a:solidFill>
              </a:rPr>
              <a:t>I want you to rate and rank the 5 radical ideas.</a:t>
            </a:r>
            <a:br>
              <a:rPr lang="en-GB" sz="2000" dirty="0">
                <a:solidFill>
                  <a:schemeClr val="tx1"/>
                </a:solidFill>
              </a:rPr>
            </a:br>
            <a:br>
              <a:rPr lang="en-GB" sz="2000" dirty="0">
                <a:solidFill>
                  <a:schemeClr val="tx1"/>
                </a:solidFill>
              </a:rPr>
            </a:br>
            <a:br>
              <a:rPr lang="en-GB" sz="2000" dirty="0">
                <a:solidFill>
                  <a:schemeClr val="tx1"/>
                </a:solidFill>
              </a:rPr>
            </a:br>
            <a:r>
              <a:rPr lang="en-GB" sz="2000" dirty="0">
                <a:solidFill>
                  <a:schemeClr val="tx1"/>
                </a:solidFill>
              </a:rPr>
              <a:t>Use the following context and criteria:</a:t>
            </a:r>
          </a:p>
          <a:p>
            <a:pPr marL="285750" indent="-285750">
              <a:buFont typeface="Arial" panose="020B0604020202020204" pitchFamily="34" charset="0"/>
              <a:buChar char="•"/>
            </a:pPr>
            <a:r>
              <a:rPr lang="en-GB" sz="2000" dirty="0">
                <a:solidFill>
                  <a:schemeClr val="tx1"/>
                </a:solidFill>
              </a:rPr>
              <a:t>Desirability:  Does the idea show a deep understanding of the customer’s needs, wants, and limitations? </a:t>
            </a:r>
          </a:p>
          <a:p>
            <a:pPr marL="285750" indent="-285750">
              <a:buFont typeface="Arial" panose="020B0604020202020204" pitchFamily="34" charset="0"/>
              <a:buChar char="•"/>
            </a:pPr>
            <a:r>
              <a:rPr lang="en-GB" sz="2000" dirty="0">
                <a:solidFill>
                  <a:schemeClr val="tx1"/>
                </a:solidFill>
              </a:rPr>
              <a:t>Opportunity Relevance:  Does the idea address a significant problem or challenge faced by the customer? </a:t>
            </a:r>
          </a:p>
          <a:p>
            <a:pPr marL="285750" indent="-285750">
              <a:buFont typeface="Arial" panose="020B0604020202020204" pitchFamily="34" charset="0"/>
              <a:buChar char="•"/>
            </a:pPr>
            <a:r>
              <a:rPr lang="en-GB" sz="2000" dirty="0">
                <a:solidFill>
                  <a:schemeClr val="tx1"/>
                </a:solidFill>
              </a:rPr>
              <a:t>Innovation Level:  Is the idea new and creative, or is it a replication of existing solutions? </a:t>
            </a:r>
          </a:p>
          <a:p>
            <a:pPr marL="285750" indent="-285750">
              <a:buFont typeface="Arial" panose="020B0604020202020204" pitchFamily="34" charset="0"/>
              <a:buChar char="•"/>
            </a:pPr>
            <a:r>
              <a:rPr lang="en-GB" sz="2000" dirty="0">
                <a:solidFill>
                  <a:schemeClr val="tx1"/>
                </a:solidFill>
              </a:rPr>
              <a:t>Feasibility: Can the product or service be built? Can the idea be quickly turned into a prototype for testing? </a:t>
            </a:r>
          </a:p>
          <a:p>
            <a:pPr marL="285750" indent="-285750">
              <a:buFont typeface="Arial" panose="020B0604020202020204" pitchFamily="34" charset="0"/>
              <a:buChar char="•"/>
            </a:pPr>
            <a:r>
              <a:rPr lang="en-GB" sz="2000" dirty="0">
                <a:solidFill>
                  <a:schemeClr val="tx1"/>
                </a:solidFill>
              </a:rPr>
              <a:t>Market Opportunity: Is there a market for this idea? What is the estimated TAM and are there potential customers willing to pay for this idea.</a:t>
            </a:r>
          </a:p>
          <a:p>
            <a:endParaRPr lang="en-GB" sz="2000" dirty="0">
              <a:solidFill>
                <a:schemeClr val="tx1"/>
              </a:solidFill>
            </a:endParaRPr>
          </a:p>
          <a:p>
            <a:r>
              <a:rPr lang="en-GB" sz="2000" dirty="0">
                <a:solidFill>
                  <a:schemeClr val="tx1"/>
                </a:solidFill>
              </a:rPr>
              <a:t>Apply that criteria to the 5 radical ideas and score each idea on each criterion on a scale of 0 to 5, where 0 is lowest and 5 is highest, and rank them in a table.</a:t>
            </a:r>
          </a:p>
          <a:p>
            <a:endParaRPr lang="en-US" sz="2000" dirty="0"/>
          </a:p>
        </p:txBody>
      </p:sp>
    </p:spTree>
    <p:extLst>
      <p:ext uri="{BB962C8B-B14F-4D97-AF65-F5344CB8AC3E}">
        <p14:creationId xmlns:p14="http://schemas.microsoft.com/office/powerpoint/2010/main" val="2993198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6858000" cy="369332"/>
          </a:xfrm>
          <a:prstGeom prst="rect">
            <a:avLst/>
          </a:prstGeom>
          <a:noFill/>
        </p:spPr>
        <p:txBody>
          <a:bodyPr wrap="square" rtlCol="0">
            <a:spAutoFit/>
          </a:bodyPr>
          <a:lstStyle/>
          <a:p>
            <a:r>
              <a:rPr lang="en-US" b="1">
                <a:highlight>
                  <a:srgbClr val="FFFF00"/>
                </a:highlight>
              </a:rPr>
              <a:t>IDEATE:</a:t>
            </a:r>
            <a:r>
              <a:rPr lang="en-US" b="1"/>
              <a:t> </a:t>
            </a:r>
            <a:r>
              <a:rPr lang="en-US">
                <a:solidFill>
                  <a:srgbClr val="FF0000"/>
                </a:solidFill>
              </a:rPr>
              <a:t>Rate, rank, select ideas with best potential</a:t>
            </a:r>
            <a:endParaRPr lang="en-US" sz="1100"/>
          </a:p>
        </p:txBody>
      </p:sp>
      <p:sp>
        <p:nvSpPr>
          <p:cNvPr id="4" name="Text Placeholder 3">
            <a:extLst>
              <a:ext uri="{FF2B5EF4-FFF2-40B4-BE49-F238E27FC236}">
                <a16:creationId xmlns:a16="http://schemas.microsoft.com/office/drawing/2014/main" id="{75F1CD22-A46B-FDCF-69A1-C567D1F233B0}"/>
              </a:ext>
            </a:extLst>
          </p:cNvPr>
          <p:cNvSpPr>
            <a:spLocks noGrp="1"/>
          </p:cNvSpPr>
          <p:nvPr>
            <p:ph type="body" idx="10"/>
          </p:nvPr>
        </p:nvSpPr>
        <p:spPr/>
        <p:txBody>
          <a:bodyPr>
            <a:normAutofit/>
          </a:bodyPr>
          <a:lstStyle/>
          <a:p>
            <a:endParaRPr lang="en-US" dirty="0"/>
          </a:p>
        </p:txBody>
      </p:sp>
    </p:spTree>
    <p:extLst>
      <p:ext uri="{BB962C8B-B14F-4D97-AF65-F5344CB8AC3E}">
        <p14:creationId xmlns:p14="http://schemas.microsoft.com/office/powerpoint/2010/main" val="530434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1275076" y="3657437"/>
            <a:ext cx="4363091" cy="954107"/>
          </a:xfrm>
          <a:prstGeom prst="rect">
            <a:avLst/>
          </a:prstGeom>
          <a:noFill/>
        </p:spPr>
        <p:txBody>
          <a:bodyPr wrap="square" rtlCol="0">
            <a:spAutoFit/>
          </a:bodyPr>
          <a:lstStyle/>
          <a:p>
            <a:pPr algn="ctr"/>
            <a:r>
              <a:rPr lang="en-US" sz="2800"/>
              <a:t>Hack together something to test out the idea</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643149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grpSp>
        <p:nvGrpSpPr>
          <p:cNvPr id="22" name="Group 21">
            <a:extLst>
              <a:ext uri="{FF2B5EF4-FFF2-40B4-BE49-F238E27FC236}">
                <a16:creationId xmlns:a16="http://schemas.microsoft.com/office/drawing/2014/main" id="{758C40DC-BA27-9609-C219-A657753579FE}"/>
              </a:ext>
            </a:extLst>
          </p:cNvPr>
          <p:cNvGrpSpPr/>
          <p:nvPr/>
        </p:nvGrpSpPr>
        <p:grpSpPr>
          <a:xfrm>
            <a:off x="259551" y="2473001"/>
            <a:ext cx="6597529" cy="2595999"/>
            <a:chOff x="191921" y="758026"/>
            <a:chExt cx="12153668" cy="4634113"/>
          </a:xfrm>
        </p:grpSpPr>
        <p:grpSp>
          <p:nvGrpSpPr>
            <p:cNvPr id="3" name="Group 2">
              <a:extLst>
                <a:ext uri="{FF2B5EF4-FFF2-40B4-BE49-F238E27FC236}">
                  <a16:creationId xmlns:a16="http://schemas.microsoft.com/office/drawing/2014/main" id="{E386F202-6DD6-FE06-04AF-0C1EE04A53E9}"/>
                </a:ext>
              </a:extLst>
            </p:cNvPr>
            <p:cNvGrpSpPr/>
            <p:nvPr/>
          </p:nvGrpSpPr>
          <p:grpSpPr>
            <a:xfrm>
              <a:off x="1745398" y="2760072"/>
              <a:ext cx="8057983" cy="1400548"/>
              <a:chOff x="1614377" y="2400301"/>
              <a:chExt cx="8763161" cy="1523114"/>
            </a:xfrm>
          </p:grpSpPr>
          <p:sp>
            <p:nvSpPr>
              <p:cNvPr id="5" name="Rectangle 4">
                <a:extLst>
                  <a:ext uri="{FF2B5EF4-FFF2-40B4-BE49-F238E27FC236}">
                    <a16:creationId xmlns:a16="http://schemas.microsoft.com/office/drawing/2014/main" id="{3390C62E-7BA9-3B46-D92B-8B9C960C0AEA}"/>
                  </a:ext>
                </a:extLst>
              </p:cNvPr>
              <p:cNvSpPr/>
              <p:nvPr/>
            </p:nvSpPr>
            <p:spPr>
              <a:xfrm>
                <a:off x="161437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Ideate</a:t>
                </a:r>
              </a:p>
            </p:txBody>
          </p:sp>
          <p:sp>
            <p:nvSpPr>
              <p:cNvPr id="7" name="Rectangle 6">
                <a:extLst>
                  <a:ext uri="{FF2B5EF4-FFF2-40B4-BE49-F238E27FC236}">
                    <a16:creationId xmlns:a16="http://schemas.microsoft.com/office/drawing/2014/main" id="{1A60C31C-F145-3487-BFEF-E0D635E3D62E}"/>
                  </a:ext>
                </a:extLst>
              </p:cNvPr>
              <p:cNvSpPr/>
              <p:nvPr/>
            </p:nvSpPr>
            <p:spPr>
              <a:xfrm>
                <a:off x="3898827" y="2400301"/>
                <a:ext cx="1909811" cy="152311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latin typeface="Segoe UI" panose="020B0502040204020203" pitchFamily="34" charset="0"/>
                    <a:cs typeface="Segoe UI" panose="020B0502040204020203" pitchFamily="34" charset="0"/>
                  </a:rPr>
                  <a:t>Hack</a:t>
                </a:r>
              </a:p>
            </p:txBody>
          </p:sp>
          <p:sp>
            <p:nvSpPr>
              <p:cNvPr id="8" name="Rectangle 7">
                <a:extLst>
                  <a:ext uri="{FF2B5EF4-FFF2-40B4-BE49-F238E27FC236}">
                    <a16:creationId xmlns:a16="http://schemas.microsoft.com/office/drawing/2014/main" id="{B769BDC8-FCDE-CC9D-263B-469982CA2E83}"/>
                  </a:ext>
                </a:extLst>
              </p:cNvPr>
              <p:cNvSpPr/>
              <p:nvPr/>
            </p:nvSpPr>
            <p:spPr>
              <a:xfrm>
                <a:off x="618327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Validate</a:t>
                </a:r>
              </a:p>
            </p:txBody>
          </p:sp>
          <p:sp>
            <p:nvSpPr>
              <p:cNvPr id="9" name="Rectangle 8">
                <a:extLst>
                  <a:ext uri="{FF2B5EF4-FFF2-40B4-BE49-F238E27FC236}">
                    <a16:creationId xmlns:a16="http://schemas.microsoft.com/office/drawing/2014/main" id="{F7750E29-4751-FBB1-C708-72799B06A720}"/>
                  </a:ext>
                </a:extLst>
              </p:cNvPr>
              <p:cNvSpPr/>
              <p:nvPr/>
            </p:nvSpPr>
            <p:spPr>
              <a:xfrm>
                <a:off x="846772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Sponsor</a:t>
                </a:r>
              </a:p>
            </p:txBody>
          </p:sp>
        </p:grpSp>
        <p:sp>
          <p:nvSpPr>
            <p:cNvPr id="10" name="TextBox 9">
              <a:extLst>
                <a:ext uri="{FF2B5EF4-FFF2-40B4-BE49-F238E27FC236}">
                  <a16:creationId xmlns:a16="http://schemas.microsoft.com/office/drawing/2014/main" id="{418CF91C-88A6-4A49-79B7-0E137EFBC3DC}"/>
                </a:ext>
              </a:extLst>
            </p:cNvPr>
            <p:cNvSpPr txBox="1"/>
            <p:nvPr/>
          </p:nvSpPr>
          <p:spPr>
            <a:xfrm>
              <a:off x="1296757" y="758026"/>
              <a:ext cx="8963823" cy="549412"/>
            </a:xfrm>
            <a:prstGeom prst="rect">
              <a:avLst/>
            </a:prstGeom>
            <a:noFill/>
          </p:spPr>
          <p:txBody>
            <a:bodyPr wrap="square" rtlCol="0">
              <a:spAutoFit/>
            </a:bodyPr>
            <a:lstStyle/>
            <a:p>
              <a:pPr algn="ctr"/>
              <a:r>
                <a:rPr lang="en-US" sz="1400">
                  <a:latin typeface="Segoe UI Semilight" panose="020B0402040204020203" pitchFamily="34" charset="0"/>
                  <a:cs typeface="Segoe UI Semilight" panose="020B0402040204020203" pitchFamily="34" charset="0"/>
                </a:rPr>
                <a:t>The Garage Growth Framework</a:t>
              </a:r>
              <a:endParaRPr lang="en-US" sz="1050">
                <a:latin typeface="Segoe UI Semilight" panose="020B0402040204020203" pitchFamily="34" charset="0"/>
                <a:cs typeface="Segoe UI Semilight" panose="020B04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B99308E-2A07-4BA0-43A7-CA785C71A4C7}"/>
                    </a:ext>
                  </a:extLst>
                </p14:cNvPr>
                <p14:cNvContentPartPr/>
                <p14:nvPr/>
              </p14:nvContentPartPr>
              <p14:xfrm>
                <a:off x="499731" y="1739385"/>
                <a:ext cx="10140790" cy="3272899"/>
              </p14:xfrm>
            </p:contentPart>
          </mc:Choice>
          <mc:Fallback xmlns="">
            <p:pic>
              <p:nvPicPr>
                <p:cNvPr id="11" name="Ink 10">
                  <a:extLst>
                    <a:ext uri="{FF2B5EF4-FFF2-40B4-BE49-F238E27FC236}">
                      <a16:creationId xmlns:a16="http://schemas.microsoft.com/office/drawing/2014/main" id="{8B99308E-2A07-4BA0-43A7-CA785C71A4C7}"/>
                    </a:ext>
                  </a:extLst>
                </p:cNvPr>
                <p:cNvPicPr/>
                <p:nvPr/>
              </p:nvPicPr>
              <p:blipFill>
                <a:blip r:embed="rId5"/>
                <a:stretch>
                  <a:fillRect/>
                </a:stretch>
              </p:blipFill>
              <p:spPr>
                <a:xfrm>
                  <a:off x="482488" y="1722677"/>
                  <a:ext cx="10175276" cy="3306316"/>
                </a:xfrm>
                <a:prstGeom prst="rect">
                  <a:avLst/>
                </a:prstGeom>
              </p:spPr>
            </p:pic>
          </mc:Fallback>
        </mc:AlternateContent>
        <p:sp>
          <p:nvSpPr>
            <p:cNvPr id="12" name="TextBox 11">
              <a:extLst>
                <a:ext uri="{FF2B5EF4-FFF2-40B4-BE49-F238E27FC236}">
                  <a16:creationId xmlns:a16="http://schemas.microsoft.com/office/drawing/2014/main" id="{1CE7597B-F248-55F7-06F1-8E01B7975822}"/>
                </a:ext>
              </a:extLst>
            </p:cNvPr>
            <p:cNvSpPr txBox="1"/>
            <p:nvPr/>
          </p:nvSpPr>
          <p:spPr>
            <a:xfrm>
              <a:off x="10587356" y="2467409"/>
              <a:ext cx="1758233" cy="439529"/>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New Product, Service, Business</a:t>
              </a:r>
            </a:p>
          </p:txBody>
        </p:sp>
        <p:sp>
          <p:nvSpPr>
            <p:cNvPr id="14" name="TextBox 13">
              <a:extLst>
                <a:ext uri="{FF2B5EF4-FFF2-40B4-BE49-F238E27FC236}">
                  <a16:creationId xmlns:a16="http://schemas.microsoft.com/office/drawing/2014/main" id="{2D4FF3CE-4DA9-6805-162A-F0DDE411ECB9}"/>
                </a:ext>
              </a:extLst>
            </p:cNvPr>
            <p:cNvSpPr txBox="1"/>
            <p:nvPr/>
          </p:nvSpPr>
          <p:spPr>
            <a:xfrm>
              <a:off x="10587356" y="3189580"/>
              <a:ext cx="1644320"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Feature/Capability</a:t>
              </a:r>
            </a:p>
          </p:txBody>
        </p:sp>
        <p:sp>
          <p:nvSpPr>
            <p:cNvPr id="15" name="TextBox 14">
              <a:extLst>
                <a:ext uri="{FF2B5EF4-FFF2-40B4-BE49-F238E27FC236}">
                  <a16:creationId xmlns:a16="http://schemas.microsoft.com/office/drawing/2014/main" id="{87D0B9BC-39B9-F9CD-ADBF-2E992678426C}"/>
                </a:ext>
              </a:extLst>
            </p:cNvPr>
            <p:cNvSpPr txBox="1"/>
            <p:nvPr/>
          </p:nvSpPr>
          <p:spPr>
            <a:xfrm>
              <a:off x="10587356" y="3742471"/>
              <a:ext cx="1269252"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Tech Transfer</a:t>
              </a:r>
            </a:p>
          </p:txBody>
        </p:sp>
        <p:sp>
          <p:nvSpPr>
            <p:cNvPr id="16" name="TextBox 15">
              <a:extLst>
                <a:ext uri="{FF2B5EF4-FFF2-40B4-BE49-F238E27FC236}">
                  <a16:creationId xmlns:a16="http://schemas.microsoft.com/office/drawing/2014/main" id="{70069021-ADA1-AC03-87BC-E5ACCCEDAC83}"/>
                </a:ext>
              </a:extLst>
            </p:cNvPr>
            <p:cNvSpPr txBox="1"/>
            <p:nvPr/>
          </p:nvSpPr>
          <p:spPr>
            <a:xfrm>
              <a:off x="10587354" y="4352877"/>
              <a:ext cx="973986"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Learnings</a:t>
              </a:r>
            </a:p>
          </p:txBody>
        </p:sp>
        <p:sp>
          <p:nvSpPr>
            <p:cNvPr id="17" name="TextBox 16">
              <a:extLst>
                <a:ext uri="{FF2B5EF4-FFF2-40B4-BE49-F238E27FC236}">
                  <a16:creationId xmlns:a16="http://schemas.microsoft.com/office/drawing/2014/main" id="{74E740CA-5715-72E7-3C6A-B0B3F8E39AD0}"/>
                </a:ext>
              </a:extLst>
            </p:cNvPr>
            <p:cNvSpPr txBox="1"/>
            <p:nvPr/>
          </p:nvSpPr>
          <p:spPr>
            <a:xfrm>
              <a:off x="7126364" y="4997336"/>
              <a:ext cx="1561924"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Vetted Idea</a:t>
              </a:r>
            </a:p>
          </p:txBody>
        </p:sp>
        <p:sp>
          <p:nvSpPr>
            <p:cNvPr id="18" name="TextBox 17">
              <a:extLst>
                <a:ext uri="{FF2B5EF4-FFF2-40B4-BE49-F238E27FC236}">
                  <a16:creationId xmlns:a16="http://schemas.microsoft.com/office/drawing/2014/main" id="{DDA0288A-ECD8-84BC-8AA0-A26710AB83C5}"/>
                </a:ext>
              </a:extLst>
            </p:cNvPr>
            <p:cNvSpPr txBox="1"/>
            <p:nvPr/>
          </p:nvSpPr>
          <p:spPr>
            <a:xfrm>
              <a:off x="5222785" y="2040323"/>
              <a:ext cx="1265091"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Prototype to Test</a:t>
              </a:r>
            </a:p>
          </p:txBody>
        </p:sp>
        <p:sp>
          <p:nvSpPr>
            <p:cNvPr id="19" name="TextBox 18">
              <a:extLst>
                <a:ext uri="{FF2B5EF4-FFF2-40B4-BE49-F238E27FC236}">
                  <a16:creationId xmlns:a16="http://schemas.microsoft.com/office/drawing/2014/main" id="{EAFE357F-B6A6-9299-39E4-56C0817344CA}"/>
                </a:ext>
              </a:extLst>
            </p:cNvPr>
            <p:cNvSpPr txBox="1"/>
            <p:nvPr/>
          </p:nvSpPr>
          <p:spPr>
            <a:xfrm>
              <a:off x="3123745" y="5089963"/>
              <a:ext cx="1080744"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Concept to try</a:t>
              </a:r>
            </a:p>
          </p:txBody>
        </p:sp>
        <p:sp>
          <p:nvSpPr>
            <p:cNvPr id="20" name="TextBox 19">
              <a:extLst>
                <a:ext uri="{FF2B5EF4-FFF2-40B4-BE49-F238E27FC236}">
                  <a16:creationId xmlns:a16="http://schemas.microsoft.com/office/drawing/2014/main" id="{EE15CEEC-3CEA-4DBE-FB7C-E2C6DA5FD6F8}"/>
                </a:ext>
              </a:extLst>
            </p:cNvPr>
            <p:cNvSpPr txBox="1"/>
            <p:nvPr/>
          </p:nvSpPr>
          <p:spPr>
            <a:xfrm>
              <a:off x="191921" y="2678038"/>
              <a:ext cx="1208986"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Passionate Ideas</a:t>
              </a:r>
            </a:p>
          </p:txBody>
        </p:sp>
      </p:grpSp>
    </p:spTree>
    <p:extLst>
      <p:ext uri="{BB962C8B-B14F-4D97-AF65-F5344CB8AC3E}">
        <p14:creationId xmlns:p14="http://schemas.microsoft.com/office/powerpoint/2010/main" val="3109066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6776357" cy="584775"/>
          </a:xfrm>
          <a:prstGeom prst="rect">
            <a:avLst/>
          </a:prstGeom>
          <a:noFill/>
        </p:spPr>
        <p:txBody>
          <a:bodyPr wrap="square" rtlCol="0">
            <a:spAutoFit/>
          </a:bodyPr>
          <a:lstStyle/>
          <a:p>
            <a:r>
              <a:rPr lang="en-US" b="1">
                <a:highlight>
                  <a:srgbClr val="FFFF00"/>
                </a:highlight>
              </a:rPr>
              <a:t>HACK:</a:t>
            </a:r>
            <a:r>
              <a:rPr lang="en-US" b="1"/>
              <a:t>  </a:t>
            </a:r>
            <a:r>
              <a:rPr lang="en-US">
                <a:solidFill>
                  <a:srgbClr val="FF0000"/>
                </a:solidFill>
              </a:rPr>
              <a:t>Protype storyboard</a:t>
            </a:r>
          </a:p>
          <a:p>
            <a:endParaRPr lang="en-US" sz="1400"/>
          </a:p>
        </p:txBody>
      </p:sp>
      <p:sp>
        <p:nvSpPr>
          <p:cNvPr id="3" name="Text Placeholder 2">
            <a:extLst>
              <a:ext uri="{FF2B5EF4-FFF2-40B4-BE49-F238E27FC236}">
                <a16:creationId xmlns:a16="http://schemas.microsoft.com/office/drawing/2014/main" id="{936AF0A6-CF60-B04F-C373-782B287A9FF5}"/>
              </a:ext>
            </a:extLst>
          </p:cNvPr>
          <p:cNvSpPr>
            <a:spLocks noGrp="1"/>
          </p:cNvSpPr>
          <p:nvPr>
            <p:ph type="body" idx="1"/>
          </p:nvPr>
        </p:nvSpPr>
        <p:spPr/>
        <p:txBody>
          <a:bodyPr vert="horz" lIns="91440" tIns="45720" rIns="91440" bIns="45720" rtlCol="0" anchor="t">
            <a:normAutofit/>
          </a:bodyPr>
          <a:lstStyle/>
          <a:p>
            <a:br>
              <a:rPr lang="en-GB" sz="2000" dirty="0"/>
            </a:br>
            <a:r>
              <a:rPr lang="en-US" sz="2000" dirty="0"/>
              <a:t>list 3 </a:t>
            </a:r>
            <a:r>
              <a:rPr lang="en-US" sz="2000" dirty="0" err="1"/>
              <a:t>cherokee</a:t>
            </a:r>
            <a:r>
              <a:rPr lang="en-US" sz="2000" dirty="0"/>
              <a:t> stories and customs, songs and proverbs, and incorporate these stories into our Time Travel Adventure initiative? Explain their uniqueness</a:t>
            </a:r>
            <a:endParaRPr lang="en-GB" sz="2000" dirty="0">
              <a:solidFill>
                <a:srgbClr val="00B0F0"/>
              </a:solidFill>
            </a:endParaRPr>
          </a:p>
        </p:txBody>
      </p:sp>
    </p:spTree>
    <p:extLst>
      <p:ext uri="{BB962C8B-B14F-4D97-AF65-F5344CB8AC3E}">
        <p14:creationId xmlns:p14="http://schemas.microsoft.com/office/powerpoint/2010/main" val="2172577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6776357" cy="584775"/>
          </a:xfrm>
          <a:prstGeom prst="rect">
            <a:avLst/>
          </a:prstGeom>
          <a:noFill/>
        </p:spPr>
        <p:txBody>
          <a:bodyPr wrap="square" rtlCol="0">
            <a:spAutoFit/>
          </a:bodyPr>
          <a:lstStyle/>
          <a:p>
            <a:r>
              <a:rPr lang="en-US" b="1">
                <a:highlight>
                  <a:srgbClr val="FFFF00"/>
                </a:highlight>
              </a:rPr>
              <a:t>HACK:</a:t>
            </a:r>
            <a:r>
              <a:rPr lang="en-US" b="1"/>
              <a:t>  </a:t>
            </a:r>
            <a:r>
              <a:rPr lang="en-US">
                <a:solidFill>
                  <a:srgbClr val="FF0000"/>
                </a:solidFill>
              </a:rPr>
              <a:t>Protype storyboard</a:t>
            </a:r>
          </a:p>
          <a:p>
            <a:endParaRPr lang="en-US" sz="1400"/>
          </a:p>
        </p:txBody>
      </p:sp>
      <p:sp>
        <p:nvSpPr>
          <p:cNvPr id="3" name="Text Placeholder 2">
            <a:extLst>
              <a:ext uri="{FF2B5EF4-FFF2-40B4-BE49-F238E27FC236}">
                <a16:creationId xmlns:a16="http://schemas.microsoft.com/office/drawing/2014/main" id="{936AF0A6-CF60-B04F-C373-782B287A9FF5}"/>
              </a:ext>
            </a:extLst>
          </p:cNvPr>
          <p:cNvSpPr>
            <a:spLocks noGrp="1"/>
          </p:cNvSpPr>
          <p:nvPr>
            <p:ph type="body" idx="1"/>
          </p:nvPr>
        </p:nvSpPr>
        <p:spPr/>
        <p:txBody>
          <a:bodyPr vert="horz" lIns="91440" tIns="45720" rIns="91440" bIns="45720" rtlCol="0" anchor="t">
            <a:normAutofit/>
          </a:bodyPr>
          <a:lstStyle/>
          <a:p>
            <a:r>
              <a:rPr lang="en-GB" sz="2000" dirty="0">
                <a:solidFill>
                  <a:schemeClr val="tx1"/>
                </a:solidFill>
              </a:rPr>
              <a:t>To help tell the stories, generate a 6-panel storyboard outline. The storyboard should be specific to the stories and customs above.</a:t>
            </a:r>
            <a:br>
              <a:rPr lang="en-GB" sz="2000" dirty="0"/>
            </a:br>
            <a:r>
              <a:rPr lang="en-GB" sz="2000" dirty="0">
                <a:solidFill>
                  <a:schemeClr val="tx1"/>
                </a:solidFill>
              </a:rPr>
              <a:t>The storyboard should be designed to help create a demo </a:t>
            </a:r>
            <a:r>
              <a:rPr lang="en-GB" sz="2000" dirty="0" err="1">
                <a:solidFill>
                  <a:schemeClr val="tx1"/>
                </a:solidFill>
              </a:rPr>
              <a:t>video.The</a:t>
            </a:r>
            <a:r>
              <a:rPr lang="en-GB" sz="2000" dirty="0">
                <a:solidFill>
                  <a:schemeClr val="tx1"/>
                </a:solidFill>
              </a:rPr>
              <a:t> storyboard outline should include a voice-over for each panel.</a:t>
            </a:r>
            <a:br>
              <a:rPr lang="en-GB" sz="2000" dirty="0"/>
            </a:br>
            <a:r>
              <a:rPr lang="en-GB" sz="2000" dirty="0">
                <a:solidFill>
                  <a:schemeClr val="tx1"/>
                </a:solidFill>
              </a:rPr>
              <a:t>Represent the storyboard in a table format.</a:t>
            </a:r>
          </a:p>
          <a:p>
            <a:r>
              <a:rPr lang="en-GB" sz="2000" dirty="0">
                <a:solidFill>
                  <a:schemeClr val="tx1"/>
                </a:solidFill>
              </a:rPr>
              <a:t>Optimise for brevity.</a:t>
            </a:r>
            <a:br>
              <a:rPr lang="en-GB" sz="2000" dirty="0"/>
            </a:br>
            <a:br>
              <a:rPr lang="en-GB" sz="2000" dirty="0"/>
            </a:br>
            <a:endParaRPr lang="en-GB" sz="2000" dirty="0">
              <a:solidFill>
                <a:srgbClr val="00B0F0"/>
              </a:solidFill>
            </a:endParaRPr>
          </a:p>
        </p:txBody>
      </p:sp>
    </p:spTree>
    <p:extLst>
      <p:ext uri="{BB962C8B-B14F-4D97-AF65-F5344CB8AC3E}">
        <p14:creationId xmlns:p14="http://schemas.microsoft.com/office/powerpoint/2010/main" val="4107209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EC735-799B-EB14-6198-373B74964A5B}"/>
              </a:ext>
            </a:extLst>
          </p:cNvPr>
          <p:cNvSpPr>
            <a:spLocks noGrp="1"/>
          </p:cNvSpPr>
          <p:nvPr>
            <p:ph type="body" idx="10"/>
          </p:nvPr>
        </p:nvSpPr>
        <p:spPr/>
        <p:txBody>
          <a:bodyPr vert="horz" lIns="91440" tIns="45720" rIns="91440" bIns="45720" rtlCol="0" anchor="t">
            <a:normAutofit/>
          </a:bodyPr>
          <a:lstStyle/>
          <a:p>
            <a:endParaRPr lang="en-IE" dirty="0"/>
          </a:p>
        </p:txBody>
      </p:sp>
      <p:sp>
        <p:nvSpPr>
          <p:cNvPr id="6" name="TextBox 5">
            <a:extLst>
              <a:ext uri="{FF2B5EF4-FFF2-40B4-BE49-F238E27FC236}">
                <a16:creationId xmlns:a16="http://schemas.microsoft.com/office/drawing/2014/main" id="{20F698F4-DDCB-DDF0-CFE5-317070FA5687}"/>
              </a:ext>
            </a:extLst>
          </p:cNvPr>
          <p:cNvSpPr txBox="1"/>
          <p:nvPr/>
        </p:nvSpPr>
        <p:spPr>
          <a:xfrm>
            <a:off x="0" y="0"/>
            <a:ext cx="5267727" cy="584775"/>
          </a:xfrm>
          <a:prstGeom prst="rect">
            <a:avLst/>
          </a:prstGeom>
          <a:noFill/>
        </p:spPr>
        <p:txBody>
          <a:bodyPr wrap="square" rtlCol="0">
            <a:spAutoFit/>
          </a:bodyPr>
          <a:lstStyle/>
          <a:p>
            <a:r>
              <a:rPr lang="en-US" b="1">
                <a:highlight>
                  <a:srgbClr val="FFFF00"/>
                </a:highlight>
              </a:rPr>
              <a:t>HACK:</a:t>
            </a:r>
            <a:r>
              <a:rPr lang="en-US" b="1"/>
              <a:t>  </a:t>
            </a:r>
            <a:r>
              <a:rPr lang="en-US">
                <a:solidFill>
                  <a:srgbClr val="FF0000"/>
                </a:solidFill>
              </a:rPr>
              <a:t>Prototype storyboard</a:t>
            </a:r>
          </a:p>
          <a:p>
            <a:endParaRPr lang="en-US" sz="1400"/>
          </a:p>
        </p:txBody>
      </p:sp>
    </p:spTree>
    <p:extLst>
      <p:ext uri="{BB962C8B-B14F-4D97-AF65-F5344CB8AC3E}">
        <p14:creationId xmlns:p14="http://schemas.microsoft.com/office/powerpoint/2010/main" val="449188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5267727" cy="584775"/>
          </a:xfrm>
          <a:prstGeom prst="rect">
            <a:avLst/>
          </a:prstGeom>
          <a:noFill/>
        </p:spPr>
        <p:txBody>
          <a:bodyPr wrap="square" rtlCol="0">
            <a:spAutoFit/>
          </a:bodyPr>
          <a:lstStyle/>
          <a:p>
            <a:r>
              <a:rPr lang="en-US" b="1">
                <a:highlight>
                  <a:srgbClr val="FFFF00"/>
                </a:highlight>
              </a:rPr>
              <a:t>HACK:</a:t>
            </a:r>
            <a:r>
              <a:rPr lang="en-US" b="1"/>
              <a:t>   </a:t>
            </a:r>
            <a:r>
              <a:rPr lang="en-US">
                <a:solidFill>
                  <a:srgbClr val="FF0000"/>
                </a:solidFill>
              </a:rPr>
              <a:t>Create storyboard images</a:t>
            </a:r>
          </a:p>
          <a:p>
            <a:endParaRPr lang="en-US" sz="1400"/>
          </a:p>
        </p:txBody>
      </p:sp>
      <p:sp>
        <p:nvSpPr>
          <p:cNvPr id="3" name="Text Placeholder 2">
            <a:extLst>
              <a:ext uri="{FF2B5EF4-FFF2-40B4-BE49-F238E27FC236}">
                <a16:creationId xmlns:a16="http://schemas.microsoft.com/office/drawing/2014/main" id="{936AF0A6-CF60-B04F-C373-782B287A9FF5}"/>
              </a:ext>
            </a:extLst>
          </p:cNvPr>
          <p:cNvSpPr>
            <a:spLocks noGrp="1"/>
          </p:cNvSpPr>
          <p:nvPr>
            <p:ph type="body" idx="1"/>
          </p:nvPr>
        </p:nvSpPr>
        <p:spPr/>
        <p:txBody>
          <a:bodyPr>
            <a:normAutofit/>
          </a:bodyPr>
          <a:lstStyle/>
          <a:p>
            <a:pPr algn="l"/>
            <a:r>
              <a:rPr lang="en-GB" sz="3200" b="0" i="0" dirty="0">
                <a:solidFill>
                  <a:srgbClr val="000000"/>
                </a:solidFill>
                <a:effectLst/>
              </a:rPr>
              <a:t>Create an image in the style of a storyboard sketch for panel 1</a:t>
            </a:r>
          </a:p>
        </p:txBody>
      </p:sp>
    </p:spTree>
    <p:extLst>
      <p:ext uri="{BB962C8B-B14F-4D97-AF65-F5344CB8AC3E}">
        <p14:creationId xmlns:p14="http://schemas.microsoft.com/office/powerpoint/2010/main" val="552950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5267727" cy="584775"/>
          </a:xfrm>
          <a:prstGeom prst="rect">
            <a:avLst/>
          </a:prstGeom>
          <a:noFill/>
        </p:spPr>
        <p:txBody>
          <a:bodyPr wrap="square" rtlCol="0">
            <a:spAutoFit/>
          </a:bodyPr>
          <a:lstStyle/>
          <a:p>
            <a:r>
              <a:rPr lang="en-US" b="1">
                <a:highlight>
                  <a:srgbClr val="FFFF00"/>
                </a:highlight>
              </a:rPr>
              <a:t>HACK:</a:t>
            </a:r>
            <a:r>
              <a:rPr lang="en-US" b="1"/>
              <a:t>   </a:t>
            </a:r>
            <a:r>
              <a:rPr lang="en-US">
                <a:solidFill>
                  <a:srgbClr val="FF0000"/>
                </a:solidFill>
              </a:rPr>
              <a:t>Create storyboard images</a:t>
            </a:r>
          </a:p>
          <a:p>
            <a:endParaRPr lang="en-US" sz="1400"/>
          </a:p>
        </p:txBody>
      </p:sp>
      <p:sp>
        <p:nvSpPr>
          <p:cNvPr id="3" name="Text Placeholder 2">
            <a:extLst>
              <a:ext uri="{FF2B5EF4-FFF2-40B4-BE49-F238E27FC236}">
                <a16:creationId xmlns:a16="http://schemas.microsoft.com/office/drawing/2014/main" id="{936AF0A6-CF60-B04F-C373-782B287A9FF5}"/>
              </a:ext>
            </a:extLst>
          </p:cNvPr>
          <p:cNvSpPr>
            <a:spLocks noGrp="1"/>
          </p:cNvSpPr>
          <p:nvPr>
            <p:ph type="body" idx="1"/>
          </p:nvPr>
        </p:nvSpPr>
        <p:spPr/>
        <p:txBody>
          <a:bodyPr>
            <a:normAutofit/>
          </a:bodyPr>
          <a:lstStyle/>
          <a:p>
            <a:pPr algn="l"/>
            <a:r>
              <a:rPr lang="en-GB" sz="3200" b="0" i="0" dirty="0">
                <a:solidFill>
                  <a:srgbClr val="000000"/>
                </a:solidFill>
                <a:effectLst/>
              </a:rPr>
              <a:t>Create an image </a:t>
            </a:r>
            <a:r>
              <a:rPr lang="en-GB" sz="3200" dirty="0">
                <a:solidFill>
                  <a:srgbClr val="000000"/>
                </a:solidFill>
              </a:rPr>
              <a:t>that represents the </a:t>
            </a:r>
            <a:r>
              <a:rPr lang="en-GB" sz="3200" dirty="0">
                <a:solidFill>
                  <a:srgbClr val="00B0F0"/>
                </a:solidFill>
              </a:rPr>
              <a:t>Cherokee tribe</a:t>
            </a:r>
            <a:endParaRPr lang="en-GB" sz="3200" b="0" i="0" dirty="0">
              <a:solidFill>
                <a:srgbClr val="00B0F0"/>
              </a:solidFill>
              <a:effectLst/>
            </a:endParaRPr>
          </a:p>
        </p:txBody>
      </p:sp>
    </p:spTree>
    <p:extLst>
      <p:ext uri="{BB962C8B-B14F-4D97-AF65-F5344CB8AC3E}">
        <p14:creationId xmlns:p14="http://schemas.microsoft.com/office/powerpoint/2010/main" val="1822302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1275076" y="3657437"/>
            <a:ext cx="4363091" cy="523220"/>
          </a:xfrm>
          <a:prstGeom prst="rect">
            <a:avLst/>
          </a:prstGeom>
          <a:noFill/>
        </p:spPr>
        <p:txBody>
          <a:bodyPr wrap="square" rtlCol="0">
            <a:spAutoFit/>
          </a:bodyPr>
          <a:lstStyle/>
          <a:p>
            <a:pPr algn="ctr"/>
            <a:r>
              <a:rPr lang="en-US" sz="2800"/>
              <a:t>Test out the idea</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86068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1002444" y="2291436"/>
            <a:ext cx="5267727" cy="2677656"/>
          </a:xfrm>
          <a:prstGeom prst="rect">
            <a:avLst/>
          </a:prstGeom>
          <a:noFill/>
        </p:spPr>
        <p:txBody>
          <a:bodyPr wrap="square" lIns="91440" tIns="45720" rIns="91440" bIns="45720" rtlCol="0" anchor="t">
            <a:spAutoFit/>
          </a:bodyPr>
          <a:lstStyle/>
          <a:p>
            <a:r>
              <a:rPr lang="en-US" sz="2800"/>
              <a:t>Recently, we’ve started to use AI in the </a:t>
            </a:r>
            <a:r>
              <a:rPr lang="en-US" sz="2800" b="1"/>
              <a:t>innovation process </a:t>
            </a:r>
            <a:r>
              <a:rPr lang="en-US" sz="2800"/>
              <a:t>within The Garage and with Hackers</a:t>
            </a:r>
          </a:p>
          <a:p>
            <a:endParaRPr lang="en-US" sz="2800"/>
          </a:p>
          <a:p>
            <a:r>
              <a:rPr lang="en-US" sz="2800"/>
              <a:t>Here’s how you can start to innovate using Copilot </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1603097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grpSp>
        <p:nvGrpSpPr>
          <p:cNvPr id="22" name="Group 21">
            <a:extLst>
              <a:ext uri="{FF2B5EF4-FFF2-40B4-BE49-F238E27FC236}">
                <a16:creationId xmlns:a16="http://schemas.microsoft.com/office/drawing/2014/main" id="{758C40DC-BA27-9609-C219-A657753579FE}"/>
              </a:ext>
            </a:extLst>
          </p:cNvPr>
          <p:cNvGrpSpPr/>
          <p:nvPr/>
        </p:nvGrpSpPr>
        <p:grpSpPr>
          <a:xfrm>
            <a:off x="259551" y="2473001"/>
            <a:ext cx="6597529" cy="2595999"/>
            <a:chOff x="191921" y="758026"/>
            <a:chExt cx="12153668" cy="4634113"/>
          </a:xfrm>
        </p:grpSpPr>
        <p:grpSp>
          <p:nvGrpSpPr>
            <p:cNvPr id="3" name="Group 2">
              <a:extLst>
                <a:ext uri="{FF2B5EF4-FFF2-40B4-BE49-F238E27FC236}">
                  <a16:creationId xmlns:a16="http://schemas.microsoft.com/office/drawing/2014/main" id="{E386F202-6DD6-FE06-04AF-0C1EE04A53E9}"/>
                </a:ext>
              </a:extLst>
            </p:cNvPr>
            <p:cNvGrpSpPr/>
            <p:nvPr/>
          </p:nvGrpSpPr>
          <p:grpSpPr>
            <a:xfrm>
              <a:off x="1745398" y="2760072"/>
              <a:ext cx="8057983" cy="1400548"/>
              <a:chOff x="1614377" y="2400301"/>
              <a:chExt cx="8763161" cy="1523114"/>
            </a:xfrm>
          </p:grpSpPr>
          <p:sp>
            <p:nvSpPr>
              <p:cNvPr id="5" name="Rectangle 4">
                <a:extLst>
                  <a:ext uri="{FF2B5EF4-FFF2-40B4-BE49-F238E27FC236}">
                    <a16:creationId xmlns:a16="http://schemas.microsoft.com/office/drawing/2014/main" id="{3390C62E-7BA9-3B46-D92B-8B9C960C0AEA}"/>
                  </a:ext>
                </a:extLst>
              </p:cNvPr>
              <p:cNvSpPr/>
              <p:nvPr/>
            </p:nvSpPr>
            <p:spPr>
              <a:xfrm>
                <a:off x="161437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Ideate</a:t>
                </a:r>
              </a:p>
            </p:txBody>
          </p:sp>
          <p:sp>
            <p:nvSpPr>
              <p:cNvPr id="7" name="Rectangle 6">
                <a:extLst>
                  <a:ext uri="{FF2B5EF4-FFF2-40B4-BE49-F238E27FC236}">
                    <a16:creationId xmlns:a16="http://schemas.microsoft.com/office/drawing/2014/main" id="{1A60C31C-F145-3487-BFEF-E0D635E3D62E}"/>
                  </a:ext>
                </a:extLst>
              </p:cNvPr>
              <p:cNvSpPr/>
              <p:nvPr/>
            </p:nvSpPr>
            <p:spPr>
              <a:xfrm>
                <a:off x="389882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Hack</a:t>
                </a:r>
              </a:p>
            </p:txBody>
          </p:sp>
          <p:sp>
            <p:nvSpPr>
              <p:cNvPr id="8" name="Rectangle 7">
                <a:extLst>
                  <a:ext uri="{FF2B5EF4-FFF2-40B4-BE49-F238E27FC236}">
                    <a16:creationId xmlns:a16="http://schemas.microsoft.com/office/drawing/2014/main" id="{B769BDC8-FCDE-CC9D-263B-469982CA2E83}"/>
                  </a:ext>
                </a:extLst>
              </p:cNvPr>
              <p:cNvSpPr/>
              <p:nvPr/>
            </p:nvSpPr>
            <p:spPr>
              <a:xfrm>
                <a:off x="6183277" y="2400301"/>
                <a:ext cx="1909811" cy="152311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latin typeface="Segoe UI" panose="020B0502040204020203" pitchFamily="34" charset="0"/>
                    <a:cs typeface="Segoe UI" panose="020B0502040204020203" pitchFamily="34" charset="0"/>
                  </a:rPr>
                  <a:t>Validate</a:t>
                </a:r>
              </a:p>
            </p:txBody>
          </p:sp>
          <p:sp>
            <p:nvSpPr>
              <p:cNvPr id="9" name="Rectangle 8">
                <a:extLst>
                  <a:ext uri="{FF2B5EF4-FFF2-40B4-BE49-F238E27FC236}">
                    <a16:creationId xmlns:a16="http://schemas.microsoft.com/office/drawing/2014/main" id="{F7750E29-4751-FBB1-C708-72799B06A720}"/>
                  </a:ext>
                </a:extLst>
              </p:cNvPr>
              <p:cNvSpPr/>
              <p:nvPr/>
            </p:nvSpPr>
            <p:spPr>
              <a:xfrm>
                <a:off x="846772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Sponsor</a:t>
                </a:r>
              </a:p>
            </p:txBody>
          </p:sp>
        </p:grpSp>
        <p:sp>
          <p:nvSpPr>
            <p:cNvPr id="10" name="TextBox 9">
              <a:extLst>
                <a:ext uri="{FF2B5EF4-FFF2-40B4-BE49-F238E27FC236}">
                  <a16:creationId xmlns:a16="http://schemas.microsoft.com/office/drawing/2014/main" id="{418CF91C-88A6-4A49-79B7-0E137EFBC3DC}"/>
                </a:ext>
              </a:extLst>
            </p:cNvPr>
            <p:cNvSpPr txBox="1"/>
            <p:nvPr/>
          </p:nvSpPr>
          <p:spPr>
            <a:xfrm>
              <a:off x="1296757" y="758026"/>
              <a:ext cx="8963823" cy="549412"/>
            </a:xfrm>
            <a:prstGeom prst="rect">
              <a:avLst/>
            </a:prstGeom>
            <a:noFill/>
          </p:spPr>
          <p:txBody>
            <a:bodyPr wrap="square" rtlCol="0">
              <a:spAutoFit/>
            </a:bodyPr>
            <a:lstStyle/>
            <a:p>
              <a:pPr algn="ctr"/>
              <a:r>
                <a:rPr lang="en-US" sz="1400">
                  <a:latin typeface="Segoe UI Semilight" panose="020B0402040204020203" pitchFamily="34" charset="0"/>
                  <a:cs typeface="Segoe UI Semilight" panose="020B0402040204020203" pitchFamily="34" charset="0"/>
                </a:rPr>
                <a:t>The Garage Growth Framework</a:t>
              </a:r>
              <a:endParaRPr lang="en-US" sz="1050">
                <a:latin typeface="Segoe UI Semilight" panose="020B0402040204020203" pitchFamily="34" charset="0"/>
                <a:cs typeface="Segoe UI Semilight" panose="020B04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B99308E-2A07-4BA0-43A7-CA785C71A4C7}"/>
                    </a:ext>
                  </a:extLst>
                </p14:cNvPr>
                <p14:cNvContentPartPr/>
                <p14:nvPr/>
              </p14:nvContentPartPr>
              <p14:xfrm>
                <a:off x="499731" y="1739385"/>
                <a:ext cx="10140790" cy="3272899"/>
              </p14:xfrm>
            </p:contentPart>
          </mc:Choice>
          <mc:Fallback xmlns="">
            <p:pic>
              <p:nvPicPr>
                <p:cNvPr id="11" name="Ink 10">
                  <a:extLst>
                    <a:ext uri="{FF2B5EF4-FFF2-40B4-BE49-F238E27FC236}">
                      <a16:creationId xmlns:a16="http://schemas.microsoft.com/office/drawing/2014/main" id="{8B99308E-2A07-4BA0-43A7-CA785C71A4C7}"/>
                    </a:ext>
                  </a:extLst>
                </p:cNvPr>
                <p:cNvPicPr/>
                <p:nvPr/>
              </p:nvPicPr>
              <p:blipFill>
                <a:blip r:embed="rId5"/>
                <a:stretch>
                  <a:fillRect/>
                </a:stretch>
              </p:blipFill>
              <p:spPr>
                <a:xfrm>
                  <a:off x="482488" y="1722677"/>
                  <a:ext cx="10175276" cy="3306316"/>
                </a:xfrm>
                <a:prstGeom prst="rect">
                  <a:avLst/>
                </a:prstGeom>
              </p:spPr>
            </p:pic>
          </mc:Fallback>
        </mc:AlternateContent>
        <p:sp>
          <p:nvSpPr>
            <p:cNvPr id="12" name="TextBox 11">
              <a:extLst>
                <a:ext uri="{FF2B5EF4-FFF2-40B4-BE49-F238E27FC236}">
                  <a16:creationId xmlns:a16="http://schemas.microsoft.com/office/drawing/2014/main" id="{1CE7597B-F248-55F7-06F1-8E01B7975822}"/>
                </a:ext>
              </a:extLst>
            </p:cNvPr>
            <p:cNvSpPr txBox="1"/>
            <p:nvPr/>
          </p:nvSpPr>
          <p:spPr>
            <a:xfrm>
              <a:off x="10587356" y="2467409"/>
              <a:ext cx="1758233" cy="439529"/>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New Product, Service, Business</a:t>
              </a:r>
            </a:p>
          </p:txBody>
        </p:sp>
        <p:sp>
          <p:nvSpPr>
            <p:cNvPr id="14" name="TextBox 13">
              <a:extLst>
                <a:ext uri="{FF2B5EF4-FFF2-40B4-BE49-F238E27FC236}">
                  <a16:creationId xmlns:a16="http://schemas.microsoft.com/office/drawing/2014/main" id="{2D4FF3CE-4DA9-6805-162A-F0DDE411ECB9}"/>
                </a:ext>
              </a:extLst>
            </p:cNvPr>
            <p:cNvSpPr txBox="1"/>
            <p:nvPr/>
          </p:nvSpPr>
          <p:spPr>
            <a:xfrm>
              <a:off x="10587356" y="3189580"/>
              <a:ext cx="1644320"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Feature/Capability</a:t>
              </a:r>
            </a:p>
          </p:txBody>
        </p:sp>
        <p:sp>
          <p:nvSpPr>
            <p:cNvPr id="15" name="TextBox 14">
              <a:extLst>
                <a:ext uri="{FF2B5EF4-FFF2-40B4-BE49-F238E27FC236}">
                  <a16:creationId xmlns:a16="http://schemas.microsoft.com/office/drawing/2014/main" id="{87D0B9BC-39B9-F9CD-ADBF-2E992678426C}"/>
                </a:ext>
              </a:extLst>
            </p:cNvPr>
            <p:cNvSpPr txBox="1"/>
            <p:nvPr/>
          </p:nvSpPr>
          <p:spPr>
            <a:xfrm>
              <a:off x="10587356" y="3742471"/>
              <a:ext cx="1269252"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Tech Transfer</a:t>
              </a:r>
            </a:p>
          </p:txBody>
        </p:sp>
        <p:sp>
          <p:nvSpPr>
            <p:cNvPr id="16" name="TextBox 15">
              <a:extLst>
                <a:ext uri="{FF2B5EF4-FFF2-40B4-BE49-F238E27FC236}">
                  <a16:creationId xmlns:a16="http://schemas.microsoft.com/office/drawing/2014/main" id="{70069021-ADA1-AC03-87BC-E5ACCCEDAC83}"/>
                </a:ext>
              </a:extLst>
            </p:cNvPr>
            <p:cNvSpPr txBox="1"/>
            <p:nvPr/>
          </p:nvSpPr>
          <p:spPr>
            <a:xfrm>
              <a:off x="10587354" y="4352877"/>
              <a:ext cx="973986"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Learnings</a:t>
              </a:r>
            </a:p>
          </p:txBody>
        </p:sp>
        <p:sp>
          <p:nvSpPr>
            <p:cNvPr id="17" name="TextBox 16">
              <a:extLst>
                <a:ext uri="{FF2B5EF4-FFF2-40B4-BE49-F238E27FC236}">
                  <a16:creationId xmlns:a16="http://schemas.microsoft.com/office/drawing/2014/main" id="{74E740CA-5715-72E7-3C6A-B0B3F8E39AD0}"/>
                </a:ext>
              </a:extLst>
            </p:cNvPr>
            <p:cNvSpPr txBox="1"/>
            <p:nvPr/>
          </p:nvSpPr>
          <p:spPr>
            <a:xfrm>
              <a:off x="7126364" y="4997336"/>
              <a:ext cx="1561924"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Vetted Idea</a:t>
              </a:r>
            </a:p>
          </p:txBody>
        </p:sp>
        <p:sp>
          <p:nvSpPr>
            <p:cNvPr id="18" name="TextBox 17">
              <a:extLst>
                <a:ext uri="{FF2B5EF4-FFF2-40B4-BE49-F238E27FC236}">
                  <a16:creationId xmlns:a16="http://schemas.microsoft.com/office/drawing/2014/main" id="{DDA0288A-ECD8-84BC-8AA0-A26710AB83C5}"/>
                </a:ext>
              </a:extLst>
            </p:cNvPr>
            <p:cNvSpPr txBox="1"/>
            <p:nvPr/>
          </p:nvSpPr>
          <p:spPr>
            <a:xfrm>
              <a:off x="5222785" y="2040323"/>
              <a:ext cx="1265091"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Prototype to Test</a:t>
              </a:r>
            </a:p>
          </p:txBody>
        </p:sp>
        <p:sp>
          <p:nvSpPr>
            <p:cNvPr id="19" name="TextBox 18">
              <a:extLst>
                <a:ext uri="{FF2B5EF4-FFF2-40B4-BE49-F238E27FC236}">
                  <a16:creationId xmlns:a16="http://schemas.microsoft.com/office/drawing/2014/main" id="{EAFE357F-B6A6-9299-39E4-56C0817344CA}"/>
                </a:ext>
              </a:extLst>
            </p:cNvPr>
            <p:cNvSpPr txBox="1"/>
            <p:nvPr/>
          </p:nvSpPr>
          <p:spPr>
            <a:xfrm>
              <a:off x="3123745" y="5089963"/>
              <a:ext cx="1080744"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Concept to try</a:t>
              </a:r>
            </a:p>
          </p:txBody>
        </p:sp>
        <p:sp>
          <p:nvSpPr>
            <p:cNvPr id="20" name="TextBox 19">
              <a:extLst>
                <a:ext uri="{FF2B5EF4-FFF2-40B4-BE49-F238E27FC236}">
                  <a16:creationId xmlns:a16="http://schemas.microsoft.com/office/drawing/2014/main" id="{EE15CEEC-3CEA-4DBE-FB7C-E2C6DA5FD6F8}"/>
                </a:ext>
              </a:extLst>
            </p:cNvPr>
            <p:cNvSpPr txBox="1"/>
            <p:nvPr/>
          </p:nvSpPr>
          <p:spPr>
            <a:xfrm>
              <a:off x="191921" y="2678038"/>
              <a:ext cx="1208986"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Passionate Ideas</a:t>
              </a:r>
            </a:p>
          </p:txBody>
        </p:sp>
      </p:grpSp>
    </p:spTree>
    <p:extLst>
      <p:ext uri="{BB962C8B-B14F-4D97-AF65-F5344CB8AC3E}">
        <p14:creationId xmlns:p14="http://schemas.microsoft.com/office/powerpoint/2010/main" val="3471470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1275076" y="3657437"/>
            <a:ext cx="4363091" cy="523220"/>
          </a:xfrm>
          <a:prstGeom prst="rect">
            <a:avLst/>
          </a:prstGeom>
          <a:noFill/>
        </p:spPr>
        <p:txBody>
          <a:bodyPr wrap="square" rtlCol="0">
            <a:spAutoFit/>
          </a:bodyPr>
          <a:lstStyle/>
          <a:p>
            <a:pPr algn="ctr"/>
            <a:r>
              <a:rPr lang="en-US" sz="2800"/>
              <a:t>Secure a sponsor</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1650677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grpSp>
        <p:nvGrpSpPr>
          <p:cNvPr id="22" name="Group 21">
            <a:extLst>
              <a:ext uri="{FF2B5EF4-FFF2-40B4-BE49-F238E27FC236}">
                <a16:creationId xmlns:a16="http://schemas.microsoft.com/office/drawing/2014/main" id="{758C40DC-BA27-9609-C219-A657753579FE}"/>
              </a:ext>
            </a:extLst>
          </p:cNvPr>
          <p:cNvGrpSpPr/>
          <p:nvPr/>
        </p:nvGrpSpPr>
        <p:grpSpPr>
          <a:xfrm>
            <a:off x="259551" y="2473001"/>
            <a:ext cx="6597529" cy="2595999"/>
            <a:chOff x="191921" y="758026"/>
            <a:chExt cx="12153668" cy="4634113"/>
          </a:xfrm>
        </p:grpSpPr>
        <p:grpSp>
          <p:nvGrpSpPr>
            <p:cNvPr id="3" name="Group 2">
              <a:extLst>
                <a:ext uri="{FF2B5EF4-FFF2-40B4-BE49-F238E27FC236}">
                  <a16:creationId xmlns:a16="http://schemas.microsoft.com/office/drawing/2014/main" id="{E386F202-6DD6-FE06-04AF-0C1EE04A53E9}"/>
                </a:ext>
              </a:extLst>
            </p:cNvPr>
            <p:cNvGrpSpPr/>
            <p:nvPr/>
          </p:nvGrpSpPr>
          <p:grpSpPr>
            <a:xfrm>
              <a:off x="1745398" y="2760072"/>
              <a:ext cx="8057983" cy="1400548"/>
              <a:chOff x="1614377" y="2400301"/>
              <a:chExt cx="8763161" cy="1523114"/>
            </a:xfrm>
          </p:grpSpPr>
          <p:sp>
            <p:nvSpPr>
              <p:cNvPr id="5" name="Rectangle 4">
                <a:extLst>
                  <a:ext uri="{FF2B5EF4-FFF2-40B4-BE49-F238E27FC236}">
                    <a16:creationId xmlns:a16="http://schemas.microsoft.com/office/drawing/2014/main" id="{3390C62E-7BA9-3B46-D92B-8B9C960C0AEA}"/>
                  </a:ext>
                </a:extLst>
              </p:cNvPr>
              <p:cNvSpPr/>
              <p:nvPr/>
            </p:nvSpPr>
            <p:spPr>
              <a:xfrm>
                <a:off x="161437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Ideate</a:t>
                </a:r>
              </a:p>
            </p:txBody>
          </p:sp>
          <p:sp>
            <p:nvSpPr>
              <p:cNvPr id="7" name="Rectangle 6">
                <a:extLst>
                  <a:ext uri="{FF2B5EF4-FFF2-40B4-BE49-F238E27FC236}">
                    <a16:creationId xmlns:a16="http://schemas.microsoft.com/office/drawing/2014/main" id="{1A60C31C-F145-3487-BFEF-E0D635E3D62E}"/>
                  </a:ext>
                </a:extLst>
              </p:cNvPr>
              <p:cNvSpPr/>
              <p:nvPr/>
            </p:nvSpPr>
            <p:spPr>
              <a:xfrm>
                <a:off x="389882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Hack</a:t>
                </a:r>
              </a:p>
            </p:txBody>
          </p:sp>
          <p:sp>
            <p:nvSpPr>
              <p:cNvPr id="8" name="Rectangle 7">
                <a:extLst>
                  <a:ext uri="{FF2B5EF4-FFF2-40B4-BE49-F238E27FC236}">
                    <a16:creationId xmlns:a16="http://schemas.microsoft.com/office/drawing/2014/main" id="{B769BDC8-FCDE-CC9D-263B-469982CA2E83}"/>
                  </a:ext>
                </a:extLst>
              </p:cNvPr>
              <p:cNvSpPr/>
              <p:nvPr/>
            </p:nvSpPr>
            <p:spPr>
              <a:xfrm>
                <a:off x="6183277" y="2400301"/>
                <a:ext cx="1909811" cy="152311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Segoe UI" panose="020B0502040204020203" pitchFamily="34" charset="0"/>
                    <a:cs typeface="Segoe UI" panose="020B0502040204020203" pitchFamily="34" charset="0"/>
                  </a:rPr>
                  <a:t>Validate</a:t>
                </a:r>
              </a:p>
            </p:txBody>
          </p:sp>
          <p:sp>
            <p:nvSpPr>
              <p:cNvPr id="9" name="Rectangle 8">
                <a:extLst>
                  <a:ext uri="{FF2B5EF4-FFF2-40B4-BE49-F238E27FC236}">
                    <a16:creationId xmlns:a16="http://schemas.microsoft.com/office/drawing/2014/main" id="{F7750E29-4751-FBB1-C708-72799B06A720}"/>
                  </a:ext>
                </a:extLst>
              </p:cNvPr>
              <p:cNvSpPr/>
              <p:nvPr/>
            </p:nvSpPr>
            <p:spPr>
              <a:xfrm>
                <a:off x="8467727" y="2400301"/>
                <a:ext cx="1909811" cy="152311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latin typeface="Segoe UI" panose="020B0502040204020203" pitchFamily="34" charset="0"/>
                    <a:cs typeface="Segoe UI" panose="020B0502040204020203" pitchFamily="34" charset="0"/>
                  </a:rPr>
                  <a:t>Sponsor</a:t>
                </a:r>
              </a:p>
            </p:txBody>
          </p:sp>
        </p:grpSp>
        <p:sp>
          <p:nvSpPr>
            <p:cNvPr id="10" name="TextBox 9">
              <a:extLst>
                <a:ext uri="{FF2B5EF4-FFF2-40B4-BE49-F238E27FC236}">
                  <a16:creationId xmlns:a16="http://schemas.microsoft.com/office/drawing/2014/main" id="{418CF91C-88A6-4A49-79B7-0E137EFBC3DC}"/>
                </a:ext>
              </a:extLst>
            </p:cNvPr>
            <p:cNvSpPr txBox="1"/>
            <p:nvPr/>
          </p:nvSpPr>
          <p:spPr>
            <a:xfrm>
              <a:off x="1296757" y="758026"/>
              <a:ext cx="8963823" cy="549412"/>
            </a:xfrm>
            <a:prstGeom prst="rect">
              <a:avLst/>
            </a:prstGeom>
            <a:noFill/>
          </p:spPr>
          <p:txBody>
            <a:bodyPr wrap="square" rtlCol="0">
              <a:spAutoFit/>
            </a:bodyPr>
            <a:lstStyle/>
            <a:p>
              <a:pPr algn="ctr"/>
              <a:r>
                <a:rPr lang="en-US" sz="1400">
                  <a:latin typeface="Segoe UI Semilight" panose="020B0402040204020203" pitchFamily="34" charset="0"/>
                  <a:cs typeface="Segoe UI Semilight" panose="020B0402040204020203" pitchFamily="34" charset="0"/>
                </a:rPr>
                <a:t>The Garage Growth Framework</a:t>
              </a:r>
              <a:endParaRPr lang="en-US" sz="1050">
                <a:latin typeface="Segoe UI Semilight" panose="020B0402040204020203" pitchFamily="34" charset="0"/>
                <a:cs typeface="Segoe UI Semilight" panose="020B04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B99308E-2A07-4BA0-43A7-CA785C71A4C7}"/>
                    </a:ext>
                  </a:extLst>
                </p14:cNvPr>
                <p14:cNvContentPartPr/>
                <p14:nvPr/>
              </p14:nvContentPartPr>
              <p14:xfrm>
                <a:off x="499731" y="1739385"/>
                <a:ext cx="10140790" cy="3272899"/>
              </p14:xfrm>
            </p:contentPart>
          </mc:Choice>
          <mc:Fallback xmlns="">
            <p:pic>
              <p:nvPicPr>
                <p:cNvPr id="11" name="Ink 10">
                  <a:extLst>
                    <a:ext uri="{FF2B5EF4-FFF2-40B4-BE49-F238E27FC236}">
                      <a16:creationId xmlns:a16="http://schemas.microsoft.com/office/drawing/2014/main" id="{8B99308E-2A07-4BA0-43A7-CA785C71A4C7}"/>
                    </a:ext>
                  </a:extLst>
                </p:cNvPr>
                <p:cNvPicPr/>
                <p:nvPr/>
              </p:nvPicPr>
              <p:blipFill>
                <a:blip r:embed="rId5"/>
                <a:stretch>
                  <a:fillRect/>
                </a:stretch>
              </p:blipFill>
              <p:spPr>
                <a:xfrm>
                  <a:off x="482488" y="1722677"/>
                  <a:ext cx="10175276" cy="3306316"/>
                </a:xfrm>
                <a:prstGeom prst="rect">
                  <a:avLst/>
                </a:prstGeom>
              </p:spPr>
            </p:pic>
          </mc:Fallback>
        </mc:AlternateContent>
        <p:sp>
          <p:nvSpPr>
            <p:cNvPr id="12" name="TextBox 11">
              <a:extLst>
                <a:ext uri="{FF2B5EF4-FFF2-40B4-BE49-F238E27FC236}">
                  <a16:creationId xmlns:a16="http://schemas.microsoft.com/office/drawing/2014/main" id="{1CE7597B-F248-55F7-06F1-8E01B7975822}"/>
                </a:ext>
              </a:extLst>
            </p:cNvPr>
            <p:cNvSpPr txBox="1"/>
            <p:nvPr/>
          </p:nvSpPr>
          <p:spPr>
            <a:xfrm>
              <a:off x="10587356" y="2467409"/>
              <a:ext cx="1758233" cy="439529"/>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New Product, Service, Business</a:t>
              </a:r>
            </a:p>
          </p:txBody>
        </p:sp>
        <p:sp>
          <p:nvSpPr>
            <p:cNvPr id="14" name="TextBox 13">
              <a:extLst>
                <a:ext uri="{FF2B5EF4-FFF2-40B4-BE49-F238E27FC236}">
                  <a16:creationId xmlns:a16="http://schemas.microsoft.com/office/drawing/2014/main" id="{2D4FF3CE-4DA9-6805-162A-F0DDE411ECB9}"/>
                </a:ext>
              </a:extLst>
            </p:cNvPr>
            <p:cNvSpPr txBox="1"/>
            <p:nvPr/>
          </p:nvSpPr>
          <p:spPr>
            <a:xfrm>
              <a:off x="10587356" y="3189580"/>
              <a:ext cx="1644320"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Feature/Capability</a:t>
              </a:r>
            </a:p>
          </p:txBody>
        </p:sp>
        <p:sp>
          <p:nvSpPr>
            <p:cNvPr id="15" name="TextBox 14">
              <a:extLst>
                <a:ext uri="{FF2B5EF4-FFF2-40B4-BE49-F238E27FC236}">
                  <a16:creationId xmlns:a16="http://schemas.microsoft.com/office/drawing/2014/main" id="{87D0B9BC-39B9-F9CD-ADBF-2E992678426C}"/>
                </a:ext>
              </a:extLst>
            </p:cNvPr>
            <p:cNvSpPr txBox="1"/>
            <p:nvPr/>
          </p:nvSpPr>
          <p:spPr>
            <a:xfrm>
              <a:off x="10587356" y="3742471"/>
              <a:ext cx="1269252"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Tech Transfer</a:t>
              </a:r>
            </a:p>
          </p:txBody>
        </p:sp>
        <p:sp>
          <p:nvSpPr>
            <p:cNvPr id="16" name="TextBox 15">
              <a:extLst>
                <a:ext uri="{FF2B5EF4-FFF2-40B4-BE49-F238E27FC236}">
                  <a16:creationId xmlns:a16="http://schemas.microsoft.com/office/drawing/2014/main" id="{70069021-ADA1-AC03-87BC-E5ACCCEDAC83}"/>
                </a:ext>
              </a:extLst>
            </p:cNvPr>
            <p:cNvSpPr txBox="1"/>
            <p:nvPr/>
          </p:nvSpPr>
          <p:spPr>
            <a:xfrm>
              <a:off x="10587354" y="4352877"/>
              <a:ext cx="973986"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Learnings</a:t>
              </a:r>
            </a:p>
          </p:txBody>
        </p:sp>
        <p:sp>
          <p:nvSpPr>
            <p:cNvPr id="17" name="TextBox 16">
              <a:extLst>
                <a:ext uri="{FF2B5EF4-FFF2-40B4-BE49-F238E27FC236}">
                  <a16:creationId xmlns:a16="http://schemas.microsoft.com/office/drawing/2014/main" id="{74E740CA-5715-72E7-3C6A-B0B3F8E39AD0}"/>
                </a:ext>
              </a:extLst>
            </p:cNvPr>
            <p:cNvSpPr txBox="1"/>
            <p:nvPr/>
          </p:nvSpPr>
          <p:spPr>
            <a:xfrm>
              <a:off x="7126364" y="4997336"/>
              <a:ext cx="1561924"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Vetted Idea</a:t>
              </a:r>
            </a:p>
          </p:txBody>
        </p:sp>
        <p:sp>
          <p:nvSpPr>
            <p:cNvPr id="18" name="TextBox 17">
              <a:extLst>
                <a:ext uri="{FF2B5EF4-FFF2-40B4-BE49-F238E27FC236}">
                  <a16:creationId xmlns:a16="http://schemas.microsoft.com/office/drawing/2014/main" id="{DDA0288A-ECD8-84BC-8AA0-A26710AB83C5}"/>
                </a:ext>
              </a:extLst>
            </p:cNvPr>
            <p:cNvSpPr txBox="1"/>
            <p:nvPr/>
          </p:nvSpPr>
          <p:spPr>
            <a:xfrm>
              <a:off x="5222785" y="2040323"/>
              <a:ext cx="1265091"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Prototype to Test</a:t>
              </a:r>
            </a:p>
          </p:txBody>
        </p:sp>
        <p:sp>
          <p:nvSpPr>
            <p:cNvPr id="19" name="TextBox 18">
              <a:extLst>
                <a:ext uri="{FF2B5EF4-FFF2-40B4-BE49-F238E27FC236}">
                  <a16:creationId xmlns:a16="http://schemas.microsoft.com/office/drawing/2014/main" id="{EAFE357F-B6A6-9299-39E4-56C0817344CA}"/>
                </a:ext>
              </a:extLst>
            </p:cNvPr>
            <p:cNvSpPr txBox="1"/>
            <p:nvPr/>
          </p:nvSpPr>
          <p:spPr>
            <a:xfrm>
              <a:off x="3123745" y="5089963"/>
              <a:ext cx="1080744"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Concept to try</a:t>
              </a:r>
            </a:p>
          </p:txBody>
        </p:sp>
        <p:sp>
          <p:nvSpPr>
            <p:cNvPr id="20" name="TextBox 19">
              <a:extLst>
                <a:ext uri="{FF2B5EF4-FFF2-40B4-BE49-F238E27FC236}">
                  <a16:creationId xmlns:a16="http://schemas.microsoft.com/office/drawing/2014/main" id="{EE15CEEC-3CEA-4DBE-FB7C-E2C6DA5FD6F8}"/>
                </a:ext>
              </a:extLst>
            </p:cNvPr>
            <p:cNvSpPr txBox="1"/>
            <p:nvPr/>
          </p:nvSpPr>
          <p:spPr>
            <a:xfrm>
              <a:off x="191921" y="2678038"/>
              <a:ext cx="1208986" cy="302176"/>
            </a:xfrm>
            <a:prstGeom prst="rect">
              <a:avLst/>
            </a:prstGeom>
            <a:noFill/>
          </p:spPr>
          <p:txBody>
            <a:bodyPr wrap="square" rtlCol="0">
              <a:spAutoFit/>
            </a:bodyPr>
            <a:lstStyle/>
            <a:p>
              <a:r>
                <a:rPr lang="en-US" sz="500">
                  <a:solidFill>
                    <a:srgbClr val="FF0000"/>
                  </a:solidFill>
                  <a:latin typeface="Segoe UI" panose="020B0502040204020203" pitchFamily="34" charset="0"/>
                  <a:cs typeface="Segoe UI" panose="020B0502040204020203" pitchFamily="34" charset="0"/>
                </a:rPr>
                <a:t>Passionate Ideas</a:t>
              </a:r>
            </a:p>
          </p:txBody>
        </p:sp>
      </p:grpSp>
    </p:spTree>
    <p:extLst>
      <p:ext uri="{BB962C8B-B14F-4D97-AF65-F5344CB8AC3E}">
        <p14:creationId xmlns:p14="http://schemas.microsoft.com/office/powerpoint/2010/main" val="3941554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6858000" cy="584775"/>
          </a:xfrm>
          <a:prstGeom prst="rect">
            <a:avLst/>
          </a:prstGeom>
          <a:noFill/>
        </p:spPr>
        <p:txBody>
          <a:bodyPr wrap="square" rtlCol="0">
            <a:spAutoFit/>
          </a:bodyPr>
          <a:lstStyle/>
          <a:p>
            <a:r>
              <a:rPr lang="en-US" b="1">
                <a:highlight>
                  <a:srgbClr val="FFFF00"/>
                </a:highlight>
              </a:rPr>
              <a:t>SPONSOR:</a:t>
            </a:r>
            <a:r>
              <a:rPr lang="en-US" b="1"/>
              <a:t>  </a:t>
            </a:r>
            <a:r>
              <a:rPr lang="en-US">
                <a:solidFill>
                  <a:srgbClr val="FF0000"/>
                </a:solidFill>
              </a:rPr>
              <a:t>Generate an outline for a sponsor pitch deck</a:t>
            </a:r>
          </a:p>
          <a:p>
            <a:endParaRPr lang="en-US" sz="1400"/>
          </a:p>
        </p:txBody>
      </p:sp>
      <p:sp>
        <p:nvSpPr>
          <p:cNvPr id="3" name="Text Placeholder 2">
            <a:extLst>
              <a:ext uri="{FF2B5EF4-FFF2-40B4-BE49-F238E27FC236}">
                <a16:creationId xmlns:a16="http://schemas.microsoft.com/office/drawing/2014/main" id="{D61FE54C-97A3-FE9F-C468-56821623ED41}"/>
              </a:ext>
            </a:extLst>
          </p:cNvPr>
          <p:cNvSpPr>
            <a:spLocks noGrp="1"/>
          </p:cNvSpPr>
          <p:nvPr>
            <p:ph type="body" idx="1"/>
          </p:nvPr>
        </p:nvSpPr>
        <p:spPr/>
        <p:txBody>
          <a:bodyPr vert="horz" lIns="91440" tIns="45720" rIns="91440" bIns="45720" rtlCol="0" anchor="t">
            <a:normAutofit/>
          </a:bodyPr>
          <a:lstStyle/>
          <a:p>
            <a:r>
              <a:rPr lang="en-US" sz="2800" dirty="0">
                <a:solidFill>
                  <a:schemeClr val="tx1"/>
                </a:solidFill>
              </a:rPr>
              <a:t>For the final idea create a specific PowerPoint pitch deck outline with slides explaining the </a:t>
            </a:r>
            <a:r>
              <a:rPr lang="en-US" sz="2800" dirty="0">
                <a:solidFill>
                  <a:srgbClr val="00B0F0"/>
                </a:solidFill>
              </a:rPr>
              <a:t>Cherokee</a:t>
            </a:r>
            <a:r>
              <a:rPr lang="en-US" sz="2800" dirty="0">
                <a:solidFill>
                  <a:schemeClr val="tx1"/>
                </a:solidFill>
              </a:rPr>
              <a:t> Stories and customs, songs and proverbs  and you plan to expose students to it using the Time Travel Adventure initiative. Tone should be engaging in order to capture interest and awareness from the audience.  Be specific to the final idea and incorporate any relevant facts and market data. </a:t>
            </a:r>
          </a:p>
          <a:p>
            <a:r>
              <a:rPr lang="en-US" sz="2800" dirty="0" err="1">
                <a:solidFill>
                  <a:schemeClr val="tx1"/>
                </a:solidFill>
              </a:rPr>
              <a:t>Optimise</a:t>
            </a:r>
            <a:r>
              <a:rPr lang="en-US" sz="2800" dirty="0">
                <a:solidFill>
                  <a:schemeClr val="tx1"/>
                </a:solidFill>
              </a:rPr>
              <a:t> for brevity.</a:t>
            </a:r>
            <a:endParaRPr lang="en-US" sz="2800" dirty="0"/>
          </a:p>
        </p:txBody>
      </p:sp>
    </p:spTree>
    <p:extLst>
      <p:ext uri="{BB962C8B-B14F-4D97-AF65-F5344CB8AC3E}">
        <p14:creationId xmlns:p14="http://schemas.microsoft.com/office/powerpoint/2010/main" val="3324571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0" y="0"/>
            <a:ext cx="6858000" cy="369332"/>
          </a:xfrm>
          <a:prstGeom prst="rect">
            <a:avLst/>
          </a:prstGeom>
          <a:noFill/>
        </p:spPr>
        <p:txBody>
          <a:bodyPr wrap="square" rtlCol="0">
            <a:spAutoFit/>
          </a:bodyPr>
          <a:lstStyle/>
          <a:p>
            <a:r>
              <a:rPr lang="en-US" b="1">
                <a:highlight>
                  <a:srgbClr val="FFFF00"/>
                </a:highlight>
              </a:rPr>
              <a:t>SPONSOR:</a:t>
            </a:r>
            <a:r>
              <a:rPr lang="en-US" b="1"/>
              <a:t>  </a:t>
            </a:r>
            <a:r>
              <a:rPr lang="en-US">
                <a:solidFill>
                  <a:srgbClr val="FF0000"/>
                </a:solidFill>
              </a:rPr>
              <a:t>Generate an outline for a sponsor pitch deck</a:t>
            </a:r>
          </a:p>
        </p:txBody>
      </p:sp>
      <p:sp>
        <p:nvSpPr>
          <p:cNvPr id="2" name="Text Placeholder 1">
            <a:extLst>
              <a:ext uri="{FF2B5EF4-FFF2-40B4-BE49-F238E27FC236}">
                <a16:creationId xmlns:a16="http://schemas.microsoft.com/office/drawing/2014/main" id="{92BCD882-DBF6-4B64-5B10-3289A126DB4B}"/>
              </a:ext>
            </a:extLst>
          </p:cNvPr>
          <p:cNvSpPr>
            <a:spLocks noGrp="1"/>
          </p:cNvSpPr>
          <p:nvPr>
            <p:ph type="body" idx="10"/>
          </p:nvPr>
        </p:nvSpPr>
        <p:spPr/>
        <p:txBody>
          <a:bodyPr vert="horz" lIns="91440" tIns="45720" rIns="91440" bIns="45720" rtlCol="0" anchor="t">
            <a:normAutofit/>
          </a:bodyPr>
          <a:lstStyle/>
          <a:p>
            <a:pPr algn="l"/>
            <a:endParaRPr lang="en-US">
              <a:solidFill>
                <a:srgbClr val="8F3E84"/>
              </a:solidFill>
            </a:endParaRPr>
          </a:p>
        </p:txBody>
      </p:sp>
    </p:spTree>
    <p:extLst>
      <p:ext uri="{BB962C8B-B14F-4D97-AF65-F5344CB8AC3E}">
        <p14:creationId xmlns:p14="http://schemas.microsoft.com/office/powerpoint/2010/main" val="3100914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1476-CAE9-DA5C-9093-D9F33EFE5A68}"/>
              </a:ext>
            </a:extLst>
          </p:cNvPr>
          <p:cNvSpPr>
            <a:spLocks noGrp="1"/>
          </p:cNvSpPr>
          <p:nvPr>
            <p:ph type="title"/>
          </p:nvPr>
        </p:nvSpPr>
        <p:spPr>
          <a:xfrm>
            <a:off x="471488" y="168429"/>
            <a:ext cx="5915025" cy="739619"/>
          </a:xfrm>
        </p:spPr>
        <p:txBody>
          <a:bodyPr>
            <a:normAutofit/>
          </a:bodyPr>
          <a:lstStyle/>
          <a:p>
            <a:r>
              <a:rPr lang="en-IE"/>
              <a:t>What we’re learning …</a:t>
            </a:r>
          </a:p>
        </p:txBody>
      </p:sp>
      <p:sp>
        <p:nvSpPr>
          <p:cNvPr id="3" name="Content Placeholder 2">
            <a:extLst>
              <a:ext uri="{FF2B5EF4-FFF2-40B4-BE49-F238E27FC236}">
                <a16:creationId xmlns:a16="http://schemas.microsoft.com/office/drawing/2014/main" id="{11D1579F-17B1-3153-2A88-D8F659C83D78}"/>
              </a:ext>
            </a:extLst>
          </p:cNvPr>
          <p:cNvSpPr>
            <a:spLocks noGrp="1"/>
          </p:cNvSpPr>
          <p:nvPr>
            <p:ph idx="1"/>
          </p:nvPr>
        </p:nvSpPr>
        <p:spPr>
          <a:xfrm>
            <a:off x="471487" y="1144209"/>
            <a:ext cx="5915025" cy="7167033"/>
          </a:xfrm>
        </p:spPr>
        <p:txBody>
          <a:bodyPr>
            <a:normAutofit/>
          </a:bodyPr>
          <a:lstStyle/>
          <a:p>
            <a:pPr marL="457200" indent="-457200">
              <a:buFont typeface="+mj-lt"/>
              <a:buAutoNum type="arabicPeriod"/>
            </a:pPr>
            <a:r>
              <a:rPr lang="en-IE" sz="2000"/>
              <a:t>Promote Divergent Thinking</a:t>
            </a:r>
          </a:p>
          <a:p>
            <a:pPr marL="719138" lvl="1"/>
            <a:r>
              <a:rPr lang="en-IE"/>
              <a:t>Generate lots of wild ideas, cross associate,</a:t>
            </a:r>
          </a:p>
          <a:p>
            <a:pPr marL="547688" lvl="1" indent="0">
              <a:buNone/>
            </a:pPr>
            <a:endParaRPr lang="en-IE"/>
          </a:p>
          <a:p>
            <a:pPr marL="457200" indent="-457200">
              <a:buFont typeface="+mj-lt"/>
              <a:buAutoNum type="arabicPeriod"/>
            </a:pPr>
            <a:r>
              <a:rPr lang="en-IE" sz="2000"/>
              <a:t>Challenge Expertise Bias</a:t>
            </a:r>
          </a:p>
          <a:p>
            <a:pPr marL="719138" lvl="1"/>
            <a:r>
              <a:rPr lang="en-IE"/>
              <a:t>Produce atypical ideas and designs that humans would never imagine using traditional methods</a:t>
            </a:r>
          </a:p>
          <a:p>
            <a:pPr marL="547688" lvl="1" indent="0">
              <a:buNone/>
            </a:pPr>
            <a:endParaRPr lang="en-IE"/>
          </a:p>
          <a:p>
            <a:pPr marL="457200" indent="-457200">
              <a:buFont typeface="+mj-lt"/>
              <a:buAutoNum type="arabicPeriod"/>
            </a:pPr>
            <a:r>
              <a:rPr lang="en-IE" sz="2000"/>
              <a:t>Assist in Idea Evaluation</a:t>
            </a:r>
          </a:p>
          <a:p>
            <a:pPr marL="719138" lvl="1"/>
            <a:r>
              <a:rPr lang="en-IE"/>
              <a:t>Evaluating lots of ideas, combining them</a:t>
            </a:r>
          </a:p>
          <a:p>
            <a:pPr marL="547688" lvl="1" indent="0">
              <a:buNone/>
            </a:pPr>
            <a:endParaRPr lang="en-IE"/>
          </a:p>
          <a:p>
            <a:pPr marL="457200" indent="-457200">
              <a:buFont typeface="+mj-lt"/>
              <a:buAutoNum type="arabicPeriod"/>
            </a:pPr>
            <a:r>
              <a:rPr lang="en-IE" sz="2000"/>
              <a:t>Support’s idea refinement</a:t>
            </a:r>
          </a:p>
          <a:p>
            <a:pPr marL="719138" lvl="1"/>
            <a:r>
              <a:rPr lang="en-IE"/>
              <a:t>Combine / merge a large number of ideas to produce stronger ones</a:t>
            </a:r>
          </a:p>
          <a:p>
            <a:pPr marL="547688" lvl="1" indent="0">
              <a:buNone/>
            </a:pPr>
            <a:endParaRPr lang="en-IE"/>
          </a:p>
          <a:p>
            <a:pPr marL="457200" indent="-457200">
              <a:buFont typeface="+mj-lt"/>
              <a:buAutoNum type="arabicPeriod"/>
            </a:pPr>
            <a:r>
              <a:rPr lang="en-IE" sz="2000"/>
              <a:t>Communicate ideas for collaboration and sponsorship</a:t>
            </a:r>
          </a:p>
          <a:p>
            <a:pPr marL="719138" lvl="1">
              <a:lnSpc>
                <a:spcPct val="100000"/>
              </a:lnSpc>
            </a:pPr>
            <a:r>
              <a:rPr lang="en-IE"/>
              <a:t>Assist communicating ideas in written, visual, video and pitch deck form</a:t>
            </a:r>
          </a:p>
          <a:p>
            <a:pPr marL="342900" lvl="1" indent="0">
              <a:buNone/>
            </a:pPr>
            <a:endParaRPr lang="en-IE"/>
          </a:p>
          <a:p>
            <a:pPr marL="457200" indent="-457200">
              <a:buFont typeface="+mj-lt"/>
              <a:buAutoNum type="arabicPeriod"/>
            </a:pPr>
            <a:r>
              <a:rPr lang="en-IE" sz="2000"/>
              <a:t>Beginning to truly democratises innovation</a:t>
            </a:r>
          </a:p>
          <a:p>
            <a:pPr marL="719138" lvl="1">
              <a:lnSpc>
                <a:spcPct val="100000"/>
              </a:lnSpc>
            </a:pPr>
            <a:r>
              <a:rPr lang="en-IE"/>
              <a:t>Assists everyone in their individual and collective efforts to create hitherto unimaginable solutions.</a:t>
            </a:r>
          </a:p>
          <a:p>
            <a:pPr marL="342900" lvl="1" indent="0">
              <a:buNone/>
            </a:pPr>
            <a:endParaRPr lang="en-IE"/>
          </a:p>
        </p:txBody>
      </p:sp>
    </p:spTree>
    <p:extLst>
      <p:ext uri="{BB962C8B-B14F-4D97-AF65-F5344CB8AC3E}">
        <p14:creationId xmlns:p14="http://schemas.microsoft.com/office/powerpoint/2010/main" val="3298739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528" y="4197041"/>
            <a:ext cx="1648543" cy="606405"/>
          </a:xfrm>
          <a:prstGeom prst="rect">
            <a:avLst/>
          </a:prstGeom>
        </p:spPr>
      </p:pic>
    </p:spTree>
    <p:extLst>
      <p:ext uri="{BB962C8B-B14F-4D97-AF65-F5344CB8AC3E}">
        <p14:creationId xmlns:p14="http://schemas.microsoft.com/office/powerpoint/2010/main" val="288002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8744CBE-9EC1-02D4-0F29-5E422951F2EE}"/>
              </a:ext>
            </a:extLst>
          </p:cNvPr>
          <p:cNvSpPr>
            <a:spLocks noGrp="1"/>
          </p:cNvSpPr>
          <p:nvPr>
            <p:ph type="title"/>
          </p:nvPr>
        </p:nvSpPr>
        <p:spPr>
          <a:xfrm>
            <a:off x="366714" y="971631"/>
            <a:ext cx="6124572" cy="984885"/>
          </a:xfrm>
        </p:spPr>
        <p:txBody>
          <a:bodyPr/>
          <a:lstStyle/>
          <a:p>
            <a:r>
              <a:rPr lang="en-IE" sz="3200">
                <a:cs typeface="Segoe UI"/>
              </a:rPr>
              <a:t>What we've learned...</a:t>
            </a:r>
            <a:br>
              <a:rPr lang="en-IE" sz="3200">
                <a:cs typeface="Segoe UI"/>
              </a:rPr>
            </a:br>
            <a:r>
              <a:rPr lang="en-IE" sz="3200">
                <a:cs typeface="Segoe UI"/>
              </a:rPr>
              <a:t>The Garage Growth Framework</a:t>
            </a:r>
          </a:p>
        </p:txBody>
      </p:sp>
      <p:pic>
        <p:nvPicPr>
          <p:cNvPr id="3" name="Picture 2">
            <a:extLst>
              <a:ext uri="{FF2B5EF4-FFF2-40B4-BE49-F238E27FC236}">
                <a16:creationId xmlns:a16="http://schemas.microsoft.com/office/drawing/2014/main" id="{B0B2BFBE-E0E8-1D47-6ABE-5ABA89569FB2}"/>
              </a:ext>
            </a:extLst>
          </p:cNvPr>
          <p:cNvPicPr>
            <a:picLocks noChangeAspect="1"/>
          </p:cNvPicPr>
          <p:nvPr/>
        </p:nvPicPr>
        <p:blipFill>
          <a:blip r:embed="rId2"/>
          <a:stretch>
            <a:fillRect/>
          </a:stretch>
        </p:blipFill>
        <p:spPr>
          <a:xfrm>
            <a:off x="-48715" y="3076736"/>
            <a:ext cx="7073406" cy="2323631"/>
          </a:xfrm>
          <a:prstGeom prst="rect">
            <a:avLst/>
          </a:prstGeom>
        </p:spPr>
      </p:pic>
    </p:spTree>
    <p:extLst>
      <p:ext uri="{BB962C8B-B14F-4D97-AF65-F5344CB8AC3E}">
        <p14:creationId xmlns:p14="http://schemas.microsoft.com/office/powerpoint/2010/main" val="2929491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795136" y="3085937"/>
            <a:ext cx="5267727" cy="523220"/>
          </a:xfrm>
          <a:prstGeom prst="rect">
            <a:avLst/>
          </a:prstGeom>
          <a:noFill/>
        </p:spPr>
        <p:txBody>
          <a:bodyPr wrap="square" rtlCol="0">
            <a:spAutoFit/>
          </a:bodyPr>
          <a:lstStyle/>
          <a:p>
            <a:pPr algn="ctr"/>
            <a:r>
              <a:rPr lang="en-US" sz="2800"/>
              <a:t>Let’s get started</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913781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D1E0B-F7FE-8711-7251-C93C42DDCBD0}"/>
              </a:ext>
            </a:extLst>
          </p:cNvPr>
          <p:cNvSpPr>
            <a:spLocks noGrp="1"/>
          </p:cNvSpPr>
          <p:nvPr>
            <p:ph type="title"/>
          </p:nvPr>
        </p:nvSpPr>
        <p:spPr>
          <a:xfrm>
            <a:off x="95931" y="522514"/>
            <a:ext cx="5915025" cy="566357"/>
          </a:xfrm>
        </p:spPr>
        <p:txBody>
          <a:bodyPr/>
          <a:lstStyle/>
          <a:p>
            <a:r>
              <a:rPr lang="en-IE"/>
              <a:t>What is prompting?</a:t>
            </a:r>
          </a:p>
        </p:txBody>
      </p:sp>
      <p:sp>
        <p:nvSpPr>
          <p:cNvPr id="3" name="Content Placeholder 2">
            <a:extLst>
              <a:ext uri="{FF2B5EF4-FFF2-40B4-BE49-F238E27FC236}">
                <a16:creationId xmlns:a16="http://schemas.microsoft.com/office/drawing/2014/main" id="{FF045B9C-4FBF-8070-8F63-5C4CF9B412F7}"/>
              </a:ext>
            </a:extLst>
          </p:cNvPr>
          <p:cNvSpPr>
            <a:spLocks noGrp="1"/>
          </p:cNvSpPr>
          <p:nvPr>
            <p:ph idx="1"/>
          </p:nvPr>
        </p:nvSpPr>
        <p:spPr>
          <a:xfrm>
            <a:off x="223497" y="1382785"/>
            <a:ext cx="6411005" cy="7182758"/>
          </a:xfrm>
        </p:spPr>
        <p:txBody>
          <a:bodyPr>
            <a:normAutofit/>
          </a:bodyPr>
          <a:lstStyle/>
          <a:p>
            <a:pPr algn="l">
              <a:spcBef>
                <a:spcPts val="0"/>
              </a:spcBef>
              <a:spcAft>
                <a:spcPts val="1800"/>
              </a:spcAft>
            </a:pPr>
            <a:r>
              <a:rPr lang="en-GB" i="0">
                <a:solidFill>
                  <a:srgbClr val="242424"/>
                </a:solidFill>
                <a:effectLst/>
              </a:rPr>
              <a:t>Text you enter when you're trying to get an AI tool to do something. It is both an art and a science. To get the best results, you need to structure your prompt in a way that the model can understand.</a:t>
            </a:r>
          </a:p>
          <a:p>
            <a:pPr algn="l">
              <a:spcBef>
                <a:spcPts val="0"/>
              </a:spcBef>
              <a:spcAft>
                <a:spcPts val="1800"/>
              </a:spcAft>
            </a:pPr>
            <a:r>
              <a:rPr lang="en-GB" i="0">
                <a:solidFill>
                  <a:srgbClr val="242424"/>
                </a:solidFill>
                <a:effectLst/>
              </a:rPr>
              <a:t>Like any other skill, prompting takes practice to perfect. </a:t>
            </a:r>
          </a:p>
          <a:p>
            <a:pPr algn="l">
              <a:spcBef>
                <a:spcPts val="0"/>
              </a:spcBef>
              <a:spcAft>
                <a:spcPts val="1800"/>
              </a:spcAft>
            </a:pPr>
            <a:r>
              <a:rPr lang="en-GB" i="0">
                <a:solidFill>
                  <a:srgbClr val="242424"/>
                </a:solidFill>
                <a:effectLst/>
              </a:rPr>
              <a:t>In general, the more specific and detailed you make your prompt, the better results you'll get.</a:t>
            </a:r>
          </a:p>
          <a:p>
            <a:pPr marL="0" indent="0" algn="l">
              <a:buNone/>
            </a:pPr>
            <a:r>
              <a:rPr lang="en-GB" b="0" i="0">
                <a:solidFill>
                  <a:srgbClr val="242424"/>
                </a:solidFill>
                <a:effectLst/>
              </a:rPr>
              <a:t>There are five key elements to include in your prompt:</a:t>
            </a:r>
          </a:p>
          <a:p>
            <a:pPr marL="0" indent="0" algn="l">
              <a:buNone/>
            </a:pPr>
            <a:endParaRPr lang="en-GB" b="0" i="0">
              <a:solidFill>
                <a:srgbClr val="242424"/>
              </a:solidFill>
              <a:effectLst/>
            </a:endParaRPr>
          </a:p>
          <a:p>
            <a:pPr lvl="1">
              <a:spcBef>
                <a:spcPts val="0"/>
              </a:spcBef>
              <a:spcAft>
                <a:spcPts val="1200"/>
              </a:spcAft>
              <a:buFont typeface="+mj-lt"/>
              <a:buAutoNum type="arabicPeriod"/>
            </a:pPr>
            <a:r>
              <a:rPr lang="en-GB" b="1" i="0">
                <a:solidFill>
                  <a:srgbClr val="242424"/>
                </a:solidFill>
                <a:effectLst/>
              </a:rPr>
              <a:t>Persona: </a:t>
            </a:r>
            <a:r>
              <a:rPr lang="en-GB" b="0" i="0">
                <a:solidFill>
                  <a:srgbClr val="242424"/>
                </a:solidFill>
                <a:effectLst/>
              </a:rPr>
              <a:t>Tell the tool its job title (e.g. its role)</a:t>
            </a:r>
          </a:p>
          <a:p>
            <a:pPr lvl="1">
              <a:spcBef>
                <a:spcPts val="0"/>
              </a:spcBef>
              <a:spcAft>
                <a:spcPts val="1200"/>
              </a:spcAft>
              <a:buFont typeface="+mj-lt"/>
              <a:buAutoNum type="arabicPeriod"/>
            </a:pPr>
            <a:r>
              <a:rPr lang="en-GB" b="1" i="0">
                <a:solidFill>
                  <a:srgbClr val="242424"/>
                </a:solidFill>
                <a:effectLst/>
              </a:rPr>
              <a:t>Objective: </a:t>
            </a:r>
            <a:r>
              <a:rPr lang="en-GB" b="0" i="0">
                <a:solidFill>
                  <a:srgbClr val="242424"/>
                </a:solidFill>
                <a:effectLst/>
              </a:rPr>
              <a:t>What do you want it to do?</a:t>
            </a:r>
          </a:p>
          <a:p>
            <a:pPr lvl="1">
              <a:spcBef>
                <a:spcPts val="0"/>
              </a:spcBef>
              <a:spcAft>
                <a:spcPts val="1200"/>
              </a:spcAft>
              <a:buFont typeface="+mj-lt"/>
              <a:buAutoNum type="arabicPeriod"/>
            </a:pPr>
            <a:r>
              <a:rPr lang="en-GB" b="1" i="0">
                <a:solidFill>
                  <a:srgbClr val="242424"/>
                </a:solidFill>
                <a:effectLst/>
              </a:rPr>
              <a:t>Audience: </a:t>
            </a:r>
            <a:r>
              <a:rPr lang="en-GB" b="0" i="0">
                <a:solidFill>
                  <a:srgbClr val="242424"/>
                </a:solidFill>
                <a:effectLst/>
              </a:rPr>
              <a:t>Who will receive the message? </a:t>
            </a:r>
          </a:p>
          <a:p>
            <a:pPr lvl="1">
              <a:spcBef>
                <a:spcPts val="0"/>
              </a:spcBef>
              <a:spcAft>
                <a:spcPts val="1200"/>
              </a:spcAft>
              <a:buFont typeface="+mj-lt"/>
              <a:buAutoNum type="arabicPeriod"/>
            </a:pPr>
            <a:r>
              <a:rPr lang="en-GB" b="1" i="0">
                <a:solidFill>
                  <a:srgbClr val="242424"/>
                </a:solidFill>
                <a:effectLst/>
              </a:rPr>
              <a:t>Output Parameters:</a:t>
            </a:r>
            <a:r>
              <a:rPr lang="en-GB" b="0" i="0">
                <a:solidFill>
                  <a:srgbClr val="242424"/>
                </a:solidFill>
                <a:effectLst/>
              </a:rPr>
              <a:t> Tone, style, length… let the tool know any guidelines.</a:t>
            </a:r>
          </a:p>
          <a:p>
            <a:pPr lvl="1">
              <a:spcBef>
                <a:spcPts val="0"/>
              </a:spcBef>
              <a:spcAft>
                <a:spcPts val="1200"/>
              </a:spcAft>
              <a:buFont typeface="+mj-lt"/>
              <a:buAutoNum type="arabicPeriod"/>
            </a:pPr>
            <a:r>
              <a:rPr lang="en-GB" b="1" i="0">
                <a:solidFill>
                  <a:srgbClr val="242424"/>
                </a:solidFill>
                <a:effectLst/>
              </a:rPr>
              <a:t>Context: </a:t>
            </a:r>
            <a:r>
              <a:rPr lang="en-GB" b="0" i="0">
                <a:solidFill>
                  <a:srgbClr val="242424"/>
                </a:solidFill>
                <a:effectLst/>
              </a:rPr>
              <a:t>What points should be covered? What's the call to action?</a:t>
            </a:r>
          </a:p>
          <a:p>
            <a:pPr marL="0" indent="0">
              <a:buNone/>
            </a:pPr>
            <a:endParaRPr lang="en-IE"/>
          </a:p>
        </p:txBody>
      </p:sp>
    </p:spTree>
    <p:extLst>
      <p:ext uri="{BB962C8B-B14F-4D97-AF65-F5344CB8AC3E}">
        <p14:creationId xmlns:p14="http://schemas.microsoft.com/office/powerpoint/2010/main" val="1550382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513483" y="149128"/>
            <a:ext cx="6343491" cy="969496"/>
          </a:xfrm>
          <a:prstGeom prst="rect">
            <a:avLst/>
          </a:prstGeom>
          <a:noFill/>
        </p:spPr>
        <p:txBody>
          <a:bodyPr wrap="square" lIns="91440" tIns="45720" rIns="91440" bIns="45720" rtlCol="0" anchor="t">
            <a:spAutoFit/>
          </a:bodyPr>
          <a:lstStyle/>
          <a:p>
            <a:r>
              <a:rPr lang="en-US" b="1">
                <a:highlight>
                  <a:srgbClr val="FFFF00"/>
                </a:highlight>
              </a:rPr>
              <a:t>Setup </a:t>
            </a:r>
            <a:r>
              <a:rPr lang="en-US" err="1">
                <a:solidFill>
                  <a:srgbClr val="FF0000"/>
                </a:solidFill>
              </a:rPr>
              <a:t>Setup</a:t>
            </a:r>
            <a:r>
              <a:rPr lang="en-US">
                <a:solidFill>
                  <a:srgbClr val="FF0000"/>
                </a:solidFill>
              </a:rPr>
              <a:t> our AI Assistant using Copilot</a:t>
            </a:r>
            <a:endParaRPr lang="en-US">
              <a:solidFill>
                <a:srgbClr val="000000"/>
              </a:solidFill>
            </a:endParaRPr>
          </a:p>
          <a:p>
            <a:endParaRPr lang="en-US" sz="1400">
              <a:solidFill>
                <a:srgbClr val="FF0000"/>
              </a:solidFill>
            </a:endParaRPr>
          </a:p>
          <a:p>
            <a:endParaRPr lang="en-US" sz="1100"/>
          </a:p>
          <a:p>
            <a:endParaRPr lang="en-US" sz="1400"/>
          </a:p>
        </p:txBody>
      </p:sp>
      <p:sp>
        <p:nvSpPr>
          <p:cNvPr id="7" name="Text Placeholder 6">
            <a:extLst>
              <a:ext uri="{FF2B5EF4-FFF2-40B4-BE49-F238E27FC236}">
                <a16:creationId xmlns:a16="http://schemas.microsoft.com/office/drawing/2014/main" id="{8938E072-4780-1D0E-ACB4-BDE711C0FD8B}"/>
              </a:ext>
            </a:extLst>
          </p:cNvPr>
          <p:cNvSpPr>
            <a:spLocks noGrp="1"/>
          </p:cNvSpPr>
          <p:nvPr>
            <p:ph type="body" idx="1"/>
          </p:nvPr>
        </p:nvSpPr>
        <p:spPr/>
        <p:txBody>
          <a:bodyPr vert="horz" lIns="91440" tIns="45720" rIns="91440" bIns="45720" rtlCol="0" anchor="t">
            <a:normAutofit/>
          </a:bodyPr>
          <a:lstStyle/>
          <a:p>
            <a:r>
              <a:rPr lang="en-GB" sz="2400" b="0" i="0" dirty="0">
                <a:solidFill>
                  <a:srgbClr val="000000"/>
                </a:solidFill>
                <a:effectLst/>
              </a:rPr>
              <a:t>Act as if you are the best storyteller in the world.</a:t>
            </a:r>
            <a:br>
              <a:rPr lang="en-GB" sz="2400" b="0" i="0" dirty="0">
                <a:effectLst/>
              </a:rPr>
            </a:br>
            <a:r>
              <a:rPr lang="en-GB" sz="2400" b="0" i="0" dirty="0">
                <a:solidFill>
                  <a:srgbClr val="000000"/>
                </a:solidFill>
                <a:effectLst/>
              </a:rPr>
              <a:t>I want you to be my innovation coach to help reimagine and reproduce history and cultural stories </a:t>
            </a:r>
            <a:r>
              <a:rPr lang="en-GB" sz="2400" b="0" i="0" dirty="0">
                <a:solidFill>
                  <a:srgbClr val="00B0F0"/>
                </a:solidFill>
                <a:effectLst/>
              </a:rPr>
              <a:t>for </a:t>
            </a:r>
            <a:r>
              <a:rPr lang="en-GB" sz="2400" dirty="0">
                <a:solidFill>
                  <a:srgbClr val="00B0F0"/>
                </a:solidFill>
              </a:rPr>
              <a:t>the Cherokee</a:t>
            </a:r>
            <a:r>
              <a:rPr lang="en-GB" sz="2400" b="0" i="0" dirty="0">
                <a:solidFill>
                  <a:srgbClr val="00B0F0"/>
                </a:solidFill>
                <a:effectLst/>
              </a:rPr>
              <a:t> in the</a:t>
            </a:r>
            <a:r>
              <a:rPr lang="en-GB" sz="2400" b="0" i="0" dirty="0">
                <a:solidFill>
                  <a:srgbClr val="000000"/>
                </a:solidFill>
                <a:effectLst/>
              </a:rPr>
              <a:t> era of generative AI. Exclude AR and VR methods.</a:t>
            </a:r>
            <a:br>
              <a:rPr lang="en-GB" sz="2400" b="0" i="0" dirty="0">
                <a:effectLst/>
              </a:rPr>
            </a:br>
            <a:r>
              <a:rPr lang="en-GB" sz="2400" b="0" i="0" dirty="0">
                <a:solidFill>
                  <a:srgbClr val="000000"/>
                </a:solidFill>
                <a:effectLst/>
              </a:rPr>
              <a:t>The key audience you are coaching is students.</a:t>
            </a:r>
            <a:br>
              <a:rPr lang="en-GB" sz="2400" b="0" i="0" dirty="0">
                <a:effectLst/>
              </a:rPr>
            </a:br>
            <a:r>
              <a:rPr lang="en-GB" sz="2400" b="0" i="0" dirty="0">
                <a:solidFill>
                  <a:srgbClr val="000000"/>
                </a:solidFill>
                <a:effectLst/>
              </a:rPr>
              <a:t>Responses should be creative, push the boundaries, challenge the status quo and seek to reimagin</a:t>
            </a:r>
            <a:r>
              <a:rPr lang="en-GB" sz="2400" dirty="0">
                <a:solidFill>
                  <a:srgbClr val="000000"/>
                </a:solidFill>
              </a:rPr>
              <a:t>e and disrupt but educate the audience. Optimize for brevity.</a:t>
            </a:r>
            <a:endParaRPr lang="en-US" sz="2400" dirty="0"/>
          </a:p>
        </p:txBody>
      </p:sp>
    </p:spTree>
    <p:extLst>
      <p:ext uri="{BB962C8B-B14F-4D97-AF65-F5344CB8AC3E}">
        <p14:creationId xmlns:p14="http://schemas.microsoft.com/office/powerpoint/2010/main" val="3299088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F698F4-DDCB-DDF0-CFE5-317070FA5687}"/>
              </a:ext>
            </a:extLst>
          </p:cNvPr>
          <p:cNvSpPr txBox="1"/>
          <p:nvPr/>
        </p:nvSpPr>
        <p:spPr>
          <a:xfrm>
            <a:off x="513483" y="149128"/>
            <a:ext cx="6343491" cy="969496"/>
          </a:xfrm>
          <a:prstGeom prst="rect">
            <a:avLst/>
          </a:prstGeom>
          <a:noFill/>
        </p:spPr>
        <p:txBody>
          <a:bodyPr wrap="square" lIns="91440" tIns="45720" rIns="91440" bIns="45720" rtlCol="0" anchor="t">
            <a:spAutoFit/>
          </a:bodyPr>
          <a:lstStyle/>
          <a:p>
            <a:r>
              <a:rPr lang="en-US" b="1">
                <a:highlight>
                  <a:srgbClr val="FFFF00"/>
                </a:highlight>
              </a:rPr>
              <a:t>PRE-IDEATE </a:t>
            </a:r>
            <a:r>
              <a:rPr lang="en-US">
                <a:solidFill>
                  <a:srgbClr val="FF0000"/>
                </a:solidFill>
              </a:rPr>
              <a:t>Setup our AI Assistant using Copilot</a:t>
            </a:r>
            <a:endParaRPr lang="en-US">
              <a:solidFill>
                <a:srgbClr val="000000"/>
              </a:solidFill>
            </a:endParaRPr>
          </a:p>
          <a:p>
            <a:endParaRPr lang="en-US" sz="1400">
              <a:solidFill>
                <a:srgbClr val="FF0000"/>
              </a:solidFill>
            </a:endParaRPr>
          </a:p>
          <a:p>
            <a:endParaRPr lang="en-US" sz="1100"/>
          </a:p>
          <a:p>
            <a:endParaRPr lang="en-US" sz="1400"/>
          </a:p>
        </p:txBody>
      </p:sp>
      <p:sp>
        <p:nvSpPr>
          <p:cNvPr id="4" name="Text Placeholder 3">
            <a:extLst>
              <a:ext uri="{FF2B5EF4-FFF2-40B4-BE49-F238E27FC236}">
                <a16:creationId xmlns:a16="http://schemas.microsoft.com/office/drawing/2014/main" id="{FEECA967-F1BC-0B5C-EE15-2415EC47875A}"/>
              </a:ext>
            </a:extLst>
          </p:cNvPr>
          <p:cNvSpPr>
            <a:spLocks noGrp="1"/>
          </p:cNvSpPr>
          <p:nvPr>
            <p:ph type="body" idx="10"/>
          </p:nvPr>
        </p:nvSpPr>
        <p:spPr/>
        <p:txBody>
          <a:bodyPr>
            <a:normAutofit/>
          </a:bodyPr>
          <a:lstStyle/>
          <a:p>
            <a:endParaRPr lang="en-US" dirty="0"/>
          </a:p>
        </p:txBody>
      </p:sp>
    </p:spTree>
    <p:extLst>
      <p:ext uri="{BB962C8B-B14F-4D97-AF65-F5344CB8AC3E}">
        <p14:creationId xmlns:p14="http://schemas.microsoft.com/office/powerpoint/2010/main" val="59262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E9DE-C169-4713-8B01-AEA886263262}"/>
              </a:ext>
            </a:extLst>
          </p:cNvPr>
          <p:cNvSpPr>
            <a:spLocks noGrp="1"/>
          </p:cNvSpPr>
          <p:nvPr>
            <p:ph type="title" idx="4294967295"/>
          </p:nvPr>
        </p:nvSpPr>
        <p:spPr>
          <a:xfrm>
            <a:off x="4124108" y="201838"/>
            <a:ext cx="2545414" cy="295289"/>
          </a:xfrm>
        </p:spPr>
        <p:txBody>
          <a:bodyPr>
            <a:noAutofit/>
          </a:bodyPr>
          <a:lstStyle/>
          <a:p>
            <a:r>
              <a:rPr lang="en-US" sz="1200">
                <a:solidFill>
                  <a:schemeClr val="tx1"/>
                </a:solidFill>
              </a:rPr>
              <a:t>Using AI to accelerate your Innovation</a:t>
            </a:r>
          </a:p>
        </p:txBody>
      </p:sp>
      <p:pic>
        <p:nvPicPr>
          <p:cNvPr id="13" name="Picture 12" descr="A black background with white text&#10;&#10;Description automatically generated">
            <a:extLst>
              <a:ext uri="{FF2B5EF4-FFF2-40B4-BE49-F238E27FC236}">
                <a16:creationId xmlns:a16="http://schemas.microsoft.com/office/drawing/2014/main" id="{ABBC3DE1-92D8-1906-3572-35D9B2266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 y="162002"/>
            <a:ext cx="1019345" cy="374959"/>
          </a:xfrm>
          <a:prstGeom prst="rect">
            <a:avLst/>
          </a:prstGeom>
        </p:spPr>
      </p:pic>
      <p:sp>
        <p:nvSpPr>
          <p:cNvPr id="4" name="TextBox 3">
            <a:extLst>
              <a:ext uri="{FF2B5EF4-FFF2-40B4-BE49-F238E27FC236}">
                <a16:creationId xmlns:a16="http://schemas.microsoft.com/office/drawing/2014/main" id="{A5B94FB4-3EF1-D17D-F60E-9B2C96966F4D}"/>
              </a:ext>
            </a:extLst>
          </p:cNvPr>
          <p:cNvSpPr txBox="1"/>
          <p:nvPr/>
        </p:nvSpPr>
        <p:spPr>
          <a:xfrm>
            <a:off x="804597" y="3657437"/>
            <a:ext cx="5267727" cy="523220"/>
          </a:xfrm>
          <a:prstGeom prst="rect">
            <a:avLst/>
          </a:prstGeom>
          <a:noFill/>
        </p:spPr>
        <p:txBody>
          <a:bodyPr wrap="square" rtlCol="0">
            <a:spAutoFit/>
          </a:bodyPr>
          <a:lstStyle/>
          <a:p>
            <a:pPr algn="ctr"/>
            <a:r>
              <a:rPr lang="en-US" sz="2800"/>
              <a:t>Focus on a big opportunity</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FD5B39E-91EE-EFA9-1722-71E1ED4A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127" y="8656954"/>
            <a:ext cx="1194395" cy="285208"/>
          </a:xfrm>
          <a:prstGeom prst="rect">
            <a:avLst/>
          </a:prstGeom>
        </p:spPr>
      </p:pic>
    </p:spTree>
    <p:extLst>
      <p:ext uri="{BB962C8B-B14F-4D97-AF65-F5344CB8AC3E}">
        <p14:creationId xmlns:p14="http://schemas.microsoft.com/office/powerpoint/2010/main" val="42728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B22AFA5143084B8A29EF9634FF296C" ma:contentTypeVersion="15" ma:contentTypeDescription="Create a new document." ma:contentTypeScope="" ma:versionID="c64337d7e97ba989f618b8461cf56058">
  <xsd:schema xmlns:xsd="http://www.w3.org/2001/XMLSchema" xmlns:xs="http://www.w3.org/2001/XMLSchema" xmlns:p="http://schemas.microsoft.com/office/2006/metadata/properties" xmlns:ns1="http://schemas.microsoft.com/sharepoint/v3" xmlns:ns2="29de3eeb-59ba-4295-8bf2-97c2700dbda0" xmlns:ns3="d6cc7bcf-5d5c-4959-bf98-5a05a2e53475" targetNamespace="http://schemas.microsoft.com/office/2006/metadata/properties" ma:root="true" ma:fieldsID="23e7b3ff249bb406c1d82664a848de0c" ns1:_="" ns2:_="" ns3:_="">
    <xsd:import namespace="http://schemas.microsoft.com/sharepoint/v3"/>
    <xsd:import namespace="29de3eeb-59ba-4295-8bf2-97c2700dbda0"/>
    <xsd:import namespace="d6cc7bcf-5d5c-4959-bf98-5a05a2e53475"/>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1:_ip_UnifiedCompliancePolicyProperties" minOccurs="0"/>
                <xsd:element ref="ns1:_ip_UnifiedCompliancePolicyUIAction" minOccurs="0"/>
                <xsd:element ref="ns2:MediaServiceDocTags"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de3eeb-59ba-4295-8bf2-97c2700dbd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ocTags" ma:index="18" nillable="true" ma:displayName="MediaServiceDocTags" ma:hidden="true" ma:internalName="MediaServiceDocTags" ma:readOnly="true">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cc7bcf-5d5c-4959-bf98-5a05a2e5347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C3D64C-DF9C-4A44-92D0-29824728BCF3}">
  <ds:schemaRefs>
    <ds:schemaRef ds:uri="http://schemas.openxmlformats.org/package/2006/metadata/core-properties"/>
    <ds:schemaRef ds:uri="http://schemas.microsoft.com/office/2006/metadata/properties"/>
    <ds:schemaRef ds:uri="http://purl.org/dc/dcmitype/"/>
    <ds:schemaRef ds:uri="http://purl.org/dc/elements/1.1/"/>
    <ds:schemaRef ds:uri="29de3eeb-59ba-4295-8bf2-97c2700dbda0"/>
    <ds:schemaRef ds:uri="http://schemas.microsoft.com/office/infopath/2007/PartnerControls"/>
    <ds:schemaRef ds:uri="http://schemas.microsoft.com/office/2006/documentManagement/types"/>
    <ds:schemaRef ds:uri="d6cc7bcf-5d5c-4959-bf98-5a05a2e53475"/>
    <ds:schemaRef ds:uri="http://schemas.microsoft.com/sharepoint/v3"/>
    <ds:schemaRef ds:uri="http://www.w3.org/XML/1998/namespace"/>
    <ds:schemaRef ds:uri="http://purl.org/dc/terms/"/>
  </ds:schemaRefs>
</ds:datastoreItem>
</file>

<file path=customXml/itemProps2.xml><?xml version="1.0" encoding="utf-8"?>
<ds:datastoreItem xmlns:ds="http://schemas.openxmlformats.org/officeDocument/2006/customXml" ds:itemID="{A6EAD1D0-616F-4E09-8AC3-25836E92B207}">
  <ds:schemaRefs>
    <ds:schemaRef ds:uri="http://schemas.microsoft.com/sharepoint/v3/contenttype/forms"/>
  </ds:schemaRefs>
</ds:datastoreItem>
</file>

<file path=customXml/itemProps3.xml><?xml version="1.0" encoding="utf-8"?>
<ds:datastoreItem xmlns:ds="http://schemas.openxmlformats.org/officeDocument/2006/customXml" ds:itemID="{EAF9898D-D455-4541-BF72-1D19A8CC98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9de3eeb-59ba-4295-8bf2-97c2700dbda0"/>
    <ds:schemaRef ds:uri="d6cc7bcf-5d5c-4959-bf98-5a05a2e534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1615</TotalTime>
  <Words>1717</Words>
  <Application>Microsoft Office PowerPoint</Application>
  <PresentationFormat>On-screen Show (4:3)</PresentationFormat>
  <Paragraphs>219</Paragraphs>
  <Slides>36</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Aptos</vt:lpstr>
      <vt:lpstr>Aptos Display</vt:lpstr>
      <vt:lpstr>Arial</vt:lpstr>
      <vt:lpstr>Segoe</vt:lpstr>
      <vt:lpstr>Segoe UI</vt:lpstr>
      <vt:lpstr>Segoe UI Semibold</vt:lpstr>
      <vt:lpstr>Segoe UI Semilight</vt:lpstr>
      <vt:lpstr>Office Theme</vt:lpstr>
      <vt:lpstr>AI-powered Innovation Using AI  to accelerate your Innovation  Piali Ghose – Sr Director, Garage Reston DC Daniel Seitz – Lab Manager, Garage Reston DC</vt:lpstr>
      <vt:lpstr>The Garage</vt:lpstr>
      <vt:lpstr>Using AI to accelerate your Innovation</vt:lpstr>
      <vt:lpstr>What we've learned... The Garage Growth Framework</vt:lpstr>
      <vt:lpstr>Using AI to accelerate your Innovation</vt:lpstr>
      <vt:lpstr>What is prompting?</vt:lpstr>
      <vt:lpstr>PowerPoint Presentation</vt:lpstr>
      <vt:lpstr>PowerPoint Presentation</vt:lpstr>
      <vt:lpstr>Using AI to accelerate your Innovation</vt:lpstr>
      <vt:lpstr>Using AI to accelerate your Innovation</vt:lpstr>
      <vt:lpstr>Using AI to accelerate your Innovation</vt:lpstr>
      <vt:lpstr>Using AI to accelerate your Innovation</vt:lpstr>
      <vt:lpstr>Using AI to accelerate your Innovation</vt:lpstr>
      <vt:lpstr>PowerPoint Presentation</vt:lpstr>
      <vt:lpstr>PowerPoint Presentation</vt:lpstr>
      <vt:lpstr>Using AI to accelerate your Innovation</vt:lpstr>
      <vt:lpstr>Using AI to accelerate your Innovation</vt:lpstr>
      <vt:lpstr>PowerPoint Presentation</vt:lpstr>
      <vt:lpstr>PowerPoint Presentation</vt:lpstr>
      <vt:lpstr>PowerPoint Presentation</vt:lpstr>
      <vt:lpstr>PowerPoint Presentation</vt:lpstr>
      <vt:lpstr>Using AI to accelerate your Innovation</vt:lpstr>
      <vt:lpstr>Using AI to accelerate your Innovation</vt:lpstr>
      <vt:lpstr>PowerPoint Presentation</vt:lpstr>
      <vt:lpstr>PowerPoint Presentation</vt:lpstr>
      <vt:lpstr>PowerPoint Presentation</vt:lpstr>
      <vt:lpstr>PowerPoint Presentation</vt:lpstr>
      <vt:lpstr>PowerPoint Presentation</vt:lpstr>
      <vt:lpstr>Using AI to accelerate your Innovation</vt:lpstr>
      <vt:lpstr>Using AI to accelerate your Innovation</vt:lpstr>
      <vt:lpstr>Using AI to accelerate your Innovation</vt:lpstr>
      <vt:lpstr>Using AI to accelerate your Innovation</vt:lpstr>
      <vt:lpstr>PowerPoint Presentation</vt:lpstr>
      <vt:lpstr>PowerPoint Presentation</vt:lpstr>
      <vt:lpstr>What we’re learning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AI to accelerate your Innovation</dc:title>
  <dc:creator>Mike Pell</dc:creator>
  <cp:lastModifiedBy>Piali Ghose</cp:lastModifiedBy>
  <cp:revision>4</cp:revision>
  <dcterms:created xsi:type="dcterms:W3CDTF">2023-08-15T19:51:23Z</dcterms:created>
  <dcterms:modified xsi:type="dcterms:W3CDTF">2024-07-29T03:23:37Z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Classified as Microsoft Confidential</vt:lpwstr>
  </property>
  <property fmtid="{D5CDD505-2E9C-101B-9397-08002B2CF9AE}" pid="3" name="ContentTypeId">
    <vt:lpwstr>0x0101007FB22AFA5143084B8A29EF9634FF296C</vt:lpwstr>
  </property>
  <property fmtid="{D5CDD505-2E9C-101B-9397-08002B2CF9AE}" pid="4" name="MediaServiceImageTags">
    <vt:lpwstr/>
  </property>
</Properties>
</file>